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6" r:id="rId3"/>
    <p:sldId id="492" r:id="rId4"/>
    <p:sldId id="294" r:id="rId5"/>
    <p:sldId id="298" r:id="rId6"/>
    <p:sldId id="297" r:id="rId7"/>
    <p:sldId id="296" r:id="rId8"/>
    <p:sldId id="299" r:id="rId9"/>
    <p:sldId id="300" r:id="rId10"/>
    <p:sldId id="502" r:id="rId11"/>
    <p:sldId id="503" r:id="rId12"/>
    <p:sldId id="303" r:id="rId13"/>
    <p:sldId id="304" r:id="rId14"/>
    <p:sldId id="305" r:id="rId15"/>
    <p:sldId id="531" r:id="rId16"/>
    <p:sldId id="278" r:id="rId17"/>
    <p:sldId id="279" r:id="rId18"/>
    <p:sldId id="280" r:id="rId19"/>
    <p:sldId id="281" r:id="rId20"/>
    <p:sldId id="282" r:id="rId21"/>
    <p:sldId id="271" r:id="rId22"/>
    <p:sldId id="272" r:id="rId23"/>
    <p:sldId id="275" r:id="rId24"/>
    <p:sldId id="494" r:id="rId25"/>
    <p:sldId id="283" r:id="rId26"/>
    <p:sldId id="284" r:id="rId27"/>
    <p:sldId id="285" r:id="rId28"/>
    <p:sldId id="287" r:id="rId29"/>
    <p:sldId id="289" r:id="rId30"/>
    <p:sldId id="530" r:id="rId31"/>
    <p:sldId id="291" r:id="rId32"/>
    <p:sldId id="292" r:id="rId33"/>
    <p:sldId id="293" r:id="rId34"/>
    <p:sldId id="495" r:id="rId35"/>
    <p:sldId id="295" r:id="rId36"/>
    <p:sldId id="496" r:id="rId37"/>
    <p:sldId id="401" r:id="rId38"/>
    <p:sldId id="341" r:id="rId39"/>
    <p:sldId id="552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Error Handling" id="{CCC449E4-F7A5-44B8-83FD-BAF109BBE4BA}">
          <p14:sldIdLst>
            <p14:sldId id="294"/>
            <p14:sldId id="298"/>
            <p14:sldId id="297"/>
            <p14:sldId id="296"/>
            <p14:sldId id="299"/>
            <p14:sldId id="300"/>
            <p14:sldId id="502"/>
            <p14:sldId id="503"/>
            <p14:sldId id="303"/>
            <p14:sldId id="304"/>
            <p14:sldId id="305"/>
            <p14:sldId id="531"/>
          </p14:sldIdLst>
        </p14:section>
        <p14:section name="Unit Testing" id="{8E781CE5-5AC1-47EA-B353-316890C0588A}">
          <p14:sldIdLst>
            <p14:sldId id="278"/>
            <p14:sldId id="279"/>
            <p14:sldId id="280"/>
            <p14:sldId id="281"/>
            <p14:sldId id="282"/>
          </p14:sldIdLst>
        </p14:section>
        <p14:section name="JS Modules" id="{4F8227DF-6762-470E-BCC1-6D061C78E7F0}">
          <p14:sldIdLst>
            <p14:sldId id="271"/>
            <p14:sldId id="272"/>
            <p14:sldId id="275"/>
            <p14:sldId id="494"/>
          </p14:sldIdLst>
        </p14:section>
        <p14:section name="Mocha &amp; Chai" id="{6F4FB758-7A1E-4DD3-A1C1-74989A80DC4C}">
          <p14:sldIdLst>
            <p14:sldId id="283"/>
            <p14:sldId id="284"/>
            <p14:sldId id="285"/>
            <p14:sldId id="287"/>
            <p14:sldId id="289"/>
            <p14:sldId id="530"/>
            <p14:sldId id="291"/>
            <p14:sldId id="292"/>
            <p14:sldId id="293"/>
            <p14:sldId id="495"/>
            <p14:sldId id="295"/>
          </p14:sldIdLst>
        </p14:section>
        <p14:section name="Conclusion" id="{E19D07F1-86E2-47E9-B2AB-7ADC4F89DC12}">
          <p14:sldIdLst>
            <p14:sldId id="496"/>
            <p14:sldId id="401"/>
            <p14:sldId id="341"/>
            <p14:sldId id="552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72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11.01.22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6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49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42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512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557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9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3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8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1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c/CodeItUpwithIv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48CA18-BF3B-451F-99D7-E9891C9E7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E3AAB-5335-43E4-BFE5-15F3A57C09C0}"/>
              </a:ext>
            </a:extLst>
          </p:cNvPr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The </a:t>
            </a:r>
            <a:r>
              <a:rPr lang="en-US" sz="3200" b="1" dirty="0">
                <a:solidFill>
                  <a:srgbClr val="FFA000"/>
                </a:solidFill>
              </a:rPr>
              <a:t>throw</a:t>
            </a:r>
            <a:r>
              <a:rPr lang="en-US" sz="32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General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Range Error</a:t>
            </a:r>
            <a:r>
              <a:rPr lang="en-US" sz="3000" dirty="0"/>
              <a:t>  - 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Type Error</a:t>
            </a:r>
            <a:r>
              <a:rPr lang="en-US" sz="3000" dirty="0"/>
              <a:t> - 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Reference Error</a:t>
            </a:r>
            <a:r>
              <a:rPr lang="en-US" sz="3000" dirty="0"/>
              <a:t> - 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0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777586"/>
            <a:ext cx="9585000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>
                <a:solidFill>
                  <a:schemeClr val="bg1"/>
                </a:solidFill>
              </a:rPr>
              <a:t>Error</a:t>
            </a:r>
            <a:r>
              <a:rPr lang="en-US" sz="2600" dirty="0">
                <a:solidFill>
                  <a:schemeClr val="tx2"/>
                </a:solidFill>
              </a:rPr>
              <a:t>('Required');</a:t>
            </a:r>
            <a:endParaRPr lang="bg-BG" sz="26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–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Error object </a:t>
            </a:r>
            <a:r>
              <a:rPr lang="en-US" sz="3400" dirty="0"/>
              <a:t>with properties is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04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614362" y="5769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3306" y="1004596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Error Handling</a:t>
            </a:r>
          </a:p>
          <a:p>
            <a:pPr lvl="1"/>
            <a:r>
              <a:rPr lang="en-US" sz="3200" dirty="0"/>
              <a:t>Error Types</a:t>
            </a:r>
          </a:p>
          <a:p>
            <a:pPr lvl="1"/>
            <a:r>
              <a:rPr lang="en-US" sz="3200" dirty="0"/>
              <a:t>Exceptions &amp; try/catch block</a:t>
            </a:r>
          </a:p>
          <a:p>
            <a:r>
              <a:rPr lang="en-US" sz="3400" dirty="0"/>
              <a:t>Unit Testing</a:t>
            </a:r>
          </a:p>
          <a:p>
            <a:pPr lvl="1"/>
            <a:r>
              <a:rPr lang="en-US" sz="3200" dirty="0"/>
              <a:t>The AAA Pattern</a:t>
            </a:r>
          </a:p>
          <a:p>
            <a:r>
              <a:rPr lang="en-US" sz="3400" dirty="0"/>
              <a:t>Mocha &amp; Chai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Jest (All in one)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9294850" y="3429000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9350994" y="1196125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sz="3200" dirty="0"/>
              <a:t>Whatever value has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the </a:t>
            </a:r>
            <a:br>
              <a:rPr lang="en-US" sz="3200" dirty="0"/>
            </a:br>
            <a:r>
              <a:rPr lang="en-US" sz="3200" dirty="0"/>
              <a:t>value when using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export more than one </a:t>
            </a:r>
            <a:r>
              <a:rPr lang="en-US" sz="3200" dirty="0"/>
              <a:t>function, the value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Feature-rich JS test framework</a:t>
            </a:r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sz="3398" b="1" dirty="0">
              <a:solidFill>
                <a:schemeClr val="bg1"/>
              </a:solidFill>
              <a:latin typeface="+mj-lt"/>
            </a:endParaRPr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Mocha?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Chai?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2798" y="5059289"/>
            <a:ext cx="3195000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539" y="4127167"/>
            <a:ext cx="3208258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chai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5474725-1D21-49E9-8252-5C471865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153746"/>
            <a:ext cx="3196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E95A03-85F5-4427-806B-F4EEB7F89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4550031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chai mocha</a:t>
            </a:r>
          </a:p>
        </p:txBody>
      </p:sp>
      <p:sp>
        <p:nvSpPr>
          <p:cNvPr id="8" name="Изнесено означение: стрелка надясно 7">
            <a:extLst>
              <a:ext uri="{FF2B5EF4-FFF2-40B4-BE49-F238E27FC236}">
                <a16:creationId xmlns:a16="http://schemas.microsoft.com/office/drawing/2014/main" id="{BFBEFB21-A0E2-435A-8878-A08298968E0B}"/>
              </a:ext>
            </a:extLst>
          </p:cNvPr>
          <p:cNvSpPr/>
          <p:nvPr/>
        </p:nvSpPr>
        <p:spPr bwMode="auto">
          <a:xfrm>
            <a:off x="4198209" y="3153746"/>
            <a:ext cx="979744" cy="2464384"/>
          </a:xfrm>
          <a:prstGeom prst="rightArrowCallo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E1469DE-DA0A-481F-8C66-73C17F3D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3573285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E01690FC-CC10-44C4-B4A3-7A86FD61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34" y="2637789"/>
            <a:ext cx="2935241" cy="297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Code First</a:t>
            </a:r>
            <a:r>
              <a:rPr lang="bg-BG" sz="3400" dirty="0"/>
              <a:t>"</a:t>
            </a:r>
            <a:r>
              <a:rPr lang="en-US" sz="34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Test First</a:t>
            </a:r>
            <a:r>
              <a:rPr lang="en-US" sz="34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4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600" dirty="0">
                <a:solidFill>
                  <a:schemeClr val="bg2"/>
                </a:solidFill>
              </a:rPr>
              <a:t>Types &amp; </a:t>
            </a:r>
            <a:r>
              <a:rPr lang="en-US" sz="2600" b="1" dirty="0">
                <a:solidFill>
                  <a:schemeClr val="bg1"/>
                </a:solidFill>
              </a:rPr>
              <a:t>try/catch </a:t>
            </a:r>
            <a:r>
              <a:rPr lang="en-US" sz="26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Chain 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during parsing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</a:t>
            </a:r>
            <a:r>
              <a:rPr lang="bg-BG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-</a:t>
            </a:r>
            <a:r>
              <a:rPr lang="en-US" sz="3400" dirty="0"/>
              <a:t> a function is unable to do its work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fatal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</a:t>
            </a:r>
            <a:r>
              <a:rPr lang="en-US" sz="34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2342</Words>
  <Application>Microsoft Macintosh PowerPoint</Application>
  <PresentationFormat>Widescreen</PresentationFormat>
  <Paragraphs>318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Unit Testing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Installation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petianaidenova@hotmail.com</cp:lastModifiedBy>
  <cp:revision>46</cp:revision>
  <dcterms:created xsi:type="dcterms:W3CDTF">2018-05-23T13:08:44Z</dcterms:created>
  <dcterms:modified xsi:type="dcterms:W3CDTF">2022-01-11T17:15:33Z</dcterms:modified>
  <cp:category>computer programming;programming;software development;software engineering</cp:category>
</cp:coreProperties>
</file>