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9"/>
  </p:notesMasterIdLst>
  <p:handoutMasterIdLst>
    <p:handoutMasterId r:id="rId60"/>
  </p:handoutMasterIdLst>
  <p:sldIdLst>
    <p:sldId id="256" r:id="rId3"/>
    <p:sldId id="276" r:id="rId4"/>
    <p:sldId id="492" r:id="rId5"/>
    <p:sldId id="259" r:id="rId6"/>
    <p:sldId id="260" r:id="rId7"/>
    <p:sldId id="263" r:id="rId8"/>
    <p:sldId id="508" r:id="rId9"/>
    <p:sldId id="525" r:id="rId10"/>
    <p:sldId id="342" r:id="rId11"/>
    <p:sldId id="264" r:id="rId12"/>
    <p:sldId id="265" r:id="rId13"/>
    <p:sldId id="269" r:id="rId14"/>
    <p:sldId id="262" r:id="rId15"/>
    <p:sldId id="270" r:id="rId16"/>
    <p:sldId id="277" r:id="rId17"/>
    <p:sldId id="509" r:id="rId18"/>
    <p:sldId id="279" r:id="rId19"/>
    <p:sldId id="278" r:id="rId20"/>
    <p:sldId id="510" r:id="rId21"/>
    <p:sldId id="511" r:id="rId22"/>
    <p:sldId id="526" r:id="rId23"/>
    <p:sldId id="495" r:id="rId24"/>
    <p:sldId id="266" r:id="rId25"/>
    <p:sldId id="512" r:id="rId26"/>
    <p:sldId id="513" r:id="rId27"/>
    <p:sldId id="515" r:id="rId28"/>
    <p:sldId id="496" r:id="rId29"/>
    <p:sldId id="514" r:id="rId30"/>
    <p:sldId id="516" r:id="rId31"/>
    <p:sldId id="524" r:id="rId32"/>
    <p:sldId id="497" r:id="rId33"/>
    <p:sldId id="498" r:id="rId34"/>
    <p:sldId id="261" r:id="rId35"/>
    <p:sldId id="501" r:id="rId36"/>
    <p:sldId id="268" r:id="rId37"/>
    <p:sldId id="518" r:id="rId38"/>
    <p:sldId id="521" r:id="rId39"/>
    <p:sldId id="517" r:id="rId40"/>
    <p:sldId id="506" r:id="rId41"/>
    <p:sldId id="527" r:id="rId42"/>
    <p:sldId id="522" r:id="rId43"/>
    <p:sldId id="519" r:id="rId44"/>
    <p:sldId id="530" r:id="rId45"/>
    <p:sldId id="281" r:id="rId46"/>
    <p:sldId id="282" r:id="rId47"/>
    <p:sldId id="284" r:id="rId48"/>
    <p:sldId id="285" r:id="rId49"/>
    <p:sldId id="287" r:id="rId50"/>
    <p:sldId id="288" r:id="rId51"/>
    <p:sldId id="289" r:id="rId52"/>
    <p:sldId id="290" r:id="rId53"/>
    <p:sldId id="401" r:id="rId54"/>
    <p:sldId id="341" r:id="rId55"/>
    <p:sldId id="531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341"/>
            <p14:sldId id="53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5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3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3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00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4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47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21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3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783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4109</Words>
  <Application>Microsoft Macintosh PowerPoint</Application>
  <PresentationFormat>Widescreen</PresentationFormat>
  <Paragraphs>616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맑은 고딕</vt:lpstr>
      <vt:lpstr>Arial</vt:lpstr>
      <vt:lpstr>Calibri</vt:lpstr>
      <vt:lpstr>Calibri (Body)</vt:lpstr>
      <vt:lpstr>Calibri Light</vt:lpstr>
      <vt:lpstr>Consolas</vt:lpstr>
      <vt:lpstr>Courier New</vt:lpstr>
      <vt:lpstr>Malgun Gothic (Body)</vt:lpstr>
      <vt:lpstr>Wingdings</vt:lpstr>
      <vt:lpstr>Wingdings 2</vt:lpstr>
      <vt:lpstr>1_SoftUni</vt:lpstr>
      <vt:lpstr>Office Theme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124</cp:revision>
  <dcterms:created xsi:type="dcterms:W3CDTF">2018-05-23T13:08:44Z</dcterms:created>
  <dcterms:modified xsi:type="dcterms:W3CDTF">2022-01-11T16:51:54Z</dcterms:modified>
  <cp:category>computer programming;programming;software development;software engineering</cp:category>
</cp:coreProperties>
</file>