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anose="020B060402020202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dda41efb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dda41efb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dda41ef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dda41ef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dda41efb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dda41efb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dda41ef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7dda41ef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Week 1</a:t>
            </a:r>
            <a:r>
              <a:rPr lang="en-US" altLang="zh-TW"/>
              <a:t>5</a:t>
            </a:r>
            <a:r>
              <a:rPr lang="zh-TW"/>
              <a:t> Practice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資訊系二甲</a:t>
            </a:r>
            <a:r>
              <a:rPr lang="en-US" altLang="zh-TW" dirty="0"/>
              <a:t>E94091102</a:t>
            </a:r>
            <a:r>
              <a:rPr lang="zh-TW" altLang="en-US" dirty="0"/>
              <a:t>黃振庭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30A74F-75DD-45CD-AEA3-33CE9D897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FE7DCB1-83D6-4526-BFAE-8ED3BAB9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05" y="20559"/>
            <a:ext cx="9420626" cy="1000882"/>
          </a:xfrm>
        </p:spPr>
        <p:txBody>
          <a:bodyPr/>
          <a:lstStyle/>
          <a:p>
            <a:pPr marL="457200" lvl="0" indent="-311150" rtl="0">
              <a:spcBef>
                <a:spcPts val="1200"/>
              </a:spcBef>
              <a:spcAft>
                <a:spcPts val="0"/>
              </a:spcAft>
            </a:pPr>
            <a:r>
              <a:rPr lang="en-US" altLang="zh-TW" sz="2400" dirty="0"/>
              <a:t>“Insert &amp; Select” : </a:t>
            </a:r>
            <a:r>
              <a:rPr lang="zh-TW" altLang="en-US" sz="2400" dirty="0"/>
              <a:t>包含 </a:t>
            </a:r>
            <a:r>
              <a:rPr lang="en-US" altLang="zh-TW" sz="2400" b="1" dirty="0"/>
              <a:t>SQL Command </a:t>
            </a:r>
            <a:r>
              <a:rPr lang="zh-TW" altLang="en-US" sz="2400" dirty="0"/>
              <a:t>與三個資料表的結果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43F977C-AF0F-4B1B-A1AF-7A1245AB9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84" r="26891" b="10487"/>
          <a:stretch/>
        </p:blipFill>
        <p:spPr>
          <a:xfrm>
            <a:off x="483827" y="665971"/>
            <a:ext cx="8176345" cy="4477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76117"/>
            <a:ext cx="786129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400" dirty="0"/>
              <a:t>“Update &amp; Select” : </a:t>
            </a:r>
            <a:r>
              <a:rPr lang="zh-TW" altLang="en-US" sz="2400" dirty="0"/>
              <a:t>包含 </a:t>
            </a:r>
            <a:r>
              <a:rPr lang="en-US" altLang="zh-TW" sz="2400" b="1" dirty="0"/>
              <a:t>SQL Command </a:t>
            </a:r>
            <a:r>
              <a:rPr lang="zh-TW" altLang="en-US" sz="2400" dirty="0"/>
              <a:t>與三個資料表的</a:t>
            </a:r>
            <a:r>
              <a:rPr lang="zh-TW" altLang="en-US" sz="2400" b="1" dirty="0"/>
              <a:t>指定的 </a:t>
            </a:r>
            <a:r>
              <a:rPr lang="en-US" altLang="zh-TW" sz="2400" b="1" dirty="0"/>
              <a:t>Columns </a:t>
            </a:r>
            <a:r>
              <a:rPr lang="zh-TW" altLang="en-US" sz="2400" b="1" dirty="0"/>
              <a:t>的結果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D9057A-CE5C-425A-9EE1-625D8FE6F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7FEDD62-DBEC-438D-BF97-E7C45EB87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82" r="28235" b="10861"/>
          <a:stretch/>
        </p:blipFill>
        <p:spPr>
          <a:xfrm>
            <a:off x="929768" y="1105235"/>
            <a:ext cx="7284464" cy="4038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60293" y="219833"/>
            <a:ext cx="770762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altLang="zh-TW" sz="2400" dirty="0"/>
              <a:t>“Delete &amp; Select” : </a:t>
            </a:r>
            <a:r>
              <a:rPr lang="zh-TW" altLang="en-US" sz="2400" dirty="0"/>
              <a:t>包含 </a:t>
            </a:r>
            <a:r>
              <a:rPr lang="en-US" altLang="zh-TW" sz="2400" b="1" dirty="0"/>
              <a:t>SQL Command </a:t>
            </a:r>
            <a:r>
              <a:rPr lang="zh-TW" altLang="en-US" sz="2400" dirty="0"/>
              <a:t>與三個資料表的指定結果</a:t>
            </a:r>
            <a:endParaRPr lang="zh-TW" altLang="en-US" sz="2400" dirty="0">
              <a:solidFill>
                <a:srgbClr val="434343"/>
              </a:solidFill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87CC34E-8E5B-44FC-9952-43EACFF09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98" r="26891" b="9005"/>
          <a:stretch/>
        </p:blipFill>
        <p:spPr>
          <a:xfrm>
            <a:off x="514829" y="676194"/>
            <a:ext cx="7614877" cy="4411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64725" y="265937"/>
            <a:ext cx="8414550" cy="12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zh-TW" altLang="en-US" sz="2400" dirty="0"/>
              <a:t>程式執行畫面 </a:t>
            </a:r>
            <a:r>
              <a:rPr lang="en-US" altLang="zh-TW" sz="2400" dirty="0"/>
              <a:t>:</a:t>
            </a:r>
            <a:r>
              <a:rPr lang="zh-TW" altLang="en-US" sz="2400" dirty="0"/>
              <a:t>須包含三個 </a:t>
            </a:r>
            <a:r>
              <a:rPr lang="en-US" altLang="zh-TW" sz="2400" dirty="0" err="1"/>
              <a:t>dataGridView</a:t>
            </a:r>
            <a:r>
              <a:rPr lang="en-US" altLang="zh-TW" sz="2400" dirty="0"/>
              <a:t> </a:t>
            </a:r>
            <a:r>
              <a:rPr lang="zh-TW" altLang="en-US" sz="2400" dirty="0"/>
              <a:t>並</a:t>
            </a:r>
            <a:r>
              <a:rPr lang="zh-TW" altLang="en-US" sz="2400" b="1" dirty="0">
                <a:solidFill>
                  <a:srgbClr val="FF0000"/>
                </a:solidFill>
              </a:rPr>
              <a:t>點選自己的學號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C49BB7-9F29-4CA7-862F-C5291505B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4" b="12270"/>
          <a:stretch/>
        </p:blipFill>
        <p:spPr>
          <a:xfrm>
            <a:off x="414799" y="968188"/>
            <a:ext cx="8314402" cy="3465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如螢幕大小 (16:9)</PresentationFormat>
  <Paragraphs>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Lato</vt:lpstr>
      <vt:lpstr>Arial</vt:lpstr>
      <vt:lpstr>Raleway</vt:lpstr>
      <vt:lpstr>Streamline</vt:lpstr>
      <vt:lpstr>Week 15 Practice</vt:lpstr>
      <vt:lpstr>“Insert &amp; Select” : 包含 SQL Command 與三個資料表的結果 </vt:lpstr>
      <vt:lpstr>“Update &amp; Select” : 包含 SQL Command 與三個資料表的指定的 Columns 的結果</vt:lpstr>
      <vt:lpstr>“Delete &amp; Select” : 包含 SQL Command 與三個資料表的指定結果</vt:lpstr>
      <vt:lpstr>程式執行畫面 :須包含三個 dataGridView 並點選自己的學號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15 Practice</dc:title>
  <dc:creator>user</dc:creator>
  <cp:lastModifiedBy>黃振庭</cp:lastModifiedBy>
  <cp:revision>3</cp:revision>
  <dcterms:modified xsi:type="dcterms:W3CDTF">2021-12-21T14:52:24Z</dcterms:modified>
</cp:coreProperties>
</file>