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72" r:id="rId5"/>
    <p:sldId id="267" r:id="rId6"/>
    <p:sldId id="268" r:id="rId7"/>
    <p:sldId id="269" r:id="rId8"/>
    <p:sldId id="270" r:id="rId9"/>
    <p:sldId id="271" r:id="rId10"/>
    <p:sldId id="264" r:id="rId1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皓 彭" initials="文皓" lastIdx="1" clrIdx="0">
    <p:extLst>
      <p:ext uri="{19B8F6BF-5375-455C-9EA6-DF929625EA0E}">
        <p15:presenceInfo xmlns:p15="http://schemas.microsoft.com/office/powerpoint/2012/main" userId="89f02b94aeba69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5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3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9T08:48:31.584" idx="1">
    <p:pos x="7977" y="183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4F3B99-6E94-4D5F-8DB8-4FEB7291C91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2023/12/29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A06994D-7B0F-47E3-BC8A-6058733E3F31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F3874D-A20A-4B3E-9C12-F524953D5B7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80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90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84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1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40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85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10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6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AA613AF-F0F7-4333-BA94-B3AA7BA801B5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15" name="直接连接符​​(S)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和库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CFFE5B-A405-4492-A99D-BB73591D8CB8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长方形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402A5D1-67F3-48B3-B7B5-02F92AA62621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80E7F50-A9F7-4376-A5C6-D45764A0EA7B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33" name="直接连接符​​(S)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10FD8A-ACB8-42FE-B006-D79D4A45120D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5" name="直接连接符​​(S)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52FB4-083E-4BB9-9C56-A94071F60FAC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E35B2-A28C-4D97-84DA-7A8DBCB464DD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2CC18-FB17-4018-B13F-281E3895BAF5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B327B9-67B5-4BB9-A23C-427DAAF5099B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CD1D047-EEF3-451A-87B4-F569A018734D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361A436-DF5A-41B6-9DBA-814AD4FD0FA0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75666B-86E7-4053-B076-45D6881106BA}" type="datetime1">
              <a:rPr lang="zh-CN" altLang="en-US" noProof="0" smtClean="0"/>
              <a:t>2023/12/29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73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编译原理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&lt;</a:t>
            </a:r>
            <a:r>
              <a:rPr lang="zh-CN" altLang="en-US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插入你的姓名</a:t>
            </a:r>
            <a:r>
              <a:rPr lang="en-US" altLang="zh-CN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&gt;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形 4" descr="头脑图标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自定义此模板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模板编辑说明和反馈</a:t>
            </a:r>
            <a:endParaRPr lang="zh-CN" altLang="en-US" u="sng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US" altLang="zh-CN" dirty="0"/>
              <a:t>&lt;</a:t>
            </a:r>
            <a:r>
              <a:rPr lang="zh-CN" altLang="en-US" dirty="0"/>
              <a:t>实现的功能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4" name="图形 3" descr="灯泡图标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dirty="0">
                <a:cs typeface="Tahoma" panose="020B0604030504040204" pitchFamily="34" charset="0"/>
              </a:rPr>
              <a:t>循环语句，包括</a:t>
            </a:r>
            <a:r>
              <a:rPr lang="en-US" altLang="zh-CN" dirty="0">
                <a:cs typeface="Tahoma" panose="020B0604030504040204" pitchFamily="34" charset="0"/>
              </a:rPr>
              <a:t>while</a:t>
            </a:r>
            <a:r>
              <a:rPr lang="zh-CN" altLang="en-US" dirty="0">
                <a:cs typeface="Tahoma" panose="020B0604030504040204" pitchFamily="34" charset="0"/>
              </a:rPr>
              <a:t>，</a:t>
            </a:r>
            <a:r>
              <a:rPr lang="en-US" altLang="zh-CN" dirty="0">
                <a:cs typeface="Tahoma" panose="020B0604030504040204" pitchFamily="34" charset="0"/>
              </a:rPr>
              <a:t>do-while</a:t>
            </a:r>
            <a:r>
              <a:rPr lang="zh-CN" altLang="en-US" dirty="0">
                <a:cs typeface="Tahoma" panose="020B0604030504040204" pitchFamily="34" charset="0"/>
              </a:rPr>
              <a:t>，</a:t>
            </a:r>
            <a:r>
              <a:rPr lang="en-US" altLang="zh-CN" dirty="0">
                <a:cs typeface="Tahoma" panose="020B0604030504040204" pitchFamily="34" charset="0"/>
              </a:rPr>
              <a:t>for</a:t>
            </a:r>
          </a:p>
          <a:p>
            <a:pPr lvl="0" rtl="0"/>
            <a:r>
              <a:rPr lang="zh-CN" altLang="en-US" dirty="0">
                <a:cs typeface="Tahoma" panose="020B0604030504040204" pitchFamily="34" charset="0"/>
              </a:rPr>
              <a:t>关系表达式</a:t>
            </a:r>
            <a:endParaRPr lang="en-US" altLang="zh-CN" dirty="0"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cs typeface="Tahoma" panose="020B0604030504040204" pitchFamily="34" charset="0"/>
              </a:rPr>
              <a:t>switch-case</a:t>
            </a:r>
            <a:r>
              <a:rPr lang="zh-CN" altLang="en-US" dirty="0">
                <a:cs typeface="Tahoma" panose="020B0604030504040204" pitchFamily="34" charset="0"/>
              </a:rPr>
              <a:t>语句</a:t>
            </a:r>
            <a:endParaRPr lang="en-US" altLang="zh-CN" dirty="0">
              <a:cs typeface="Tahoma" panose="020B0604030504040204" pitchFamily="34" charset="0"/>
            </a:endParaRPr>
          </a:p>
          <a:p>
            <a:pPr lvl="0" rtl="0"/>
            <a:r>
              <a:rPr lang="zh-CN" altLang="en-US" dirty="0">
                <a:cs typeface="Tahoma" panose="020B0604030504040204" pitchFamily="34" charset="0"/>
              </a:rPr>
              <a:t>自增，自减运算</a:t>
            </a:r>
            <a:endParaRPr lang="en-US" altLang="zh-CN" dirty="0"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cs typeface="Tahoma" panose="020B0604030504040204" pitchFamily="34" charset="0"/>
              </a:rPr>
              <a:t>break</a:t>
            </a:r>
            <a:r>
              <a:rPr lang="zh-CN" altLang="en-US" dirty="0">
                <a:cs typeface="Tahoma" panose="020B0604030504040204" pitchFamily="34" charset="0"/>
              </a:rPr>
              <a:t>，</a:t>
            </a:r>
            <a:r>
              <a:rPr lang="en-US" altLang="zh-CN" dirty="0">
                <a:cs typeface="Tahoma" panose="020B0604030504040204" pitchFamily="34" charset="0"/>
              </a:rPr>
              <a:t>continue</a:t>
            </a:r>
            <a:r>
              <a:rPr lang="zh-CN" altLang="en-US" dirty="0">
                <a:cs typeface="Tahoma" panose="020B0604030504040204" pitchFamily="34" charset="0"/>
              </a:rPr>
              <a:t>语句</a:t>
            </a:r>
            <a:endParaRPr lang="en-US" altLang="zh-CN" dirty="0">
              <a:cs typeface="Tahoma" panose="020B0604030504040204" pitchFamily="34" charset="0"/>
            </a:endParaRPr>
          </a:p>
          <a:p>
            <a:pPr lvl="0" rtl="0"/>
            <a:r>
              <a:rPr lang="zh-CN" altLang="en-US" dirty="0">
                <a:cs typeface="Tahoma" panose="020B0604030504040204" pitchFamily="34" charset="0"/>
              </a:rPr>
              <a:t>语义错误检查</a:t>
            </a:r>
            <a:endParaRPr lang="en-US" altLang="zh-CN" dirty="0">
              <a:cs typeface="Tahoma" panose="020B0604030504040204" pitchFamily="34" charset="0"/>
            </a:endParaRPr>
          </a:p>
          <a:p>
            <a:pPr lvl="0" rtl="0"/>
            <a:endParaRPr lang="zh-CN" altLang="en-US" dirty="0">
              <a:cs typeface="Tahoma" panose="020B0604030504040204" pitchFamily="34" charset="0"/>
            </a:endParaRP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US" altLang="zh-CN" dirty="0"/>
              <a:t>&lt;</a:t>
            </a:r>
            <a:r>
              <a:rPr lang="zh-CN" altLang="en-US" dirty="0"/>
              <a:t>详细设计</a:t>
            </a:r>
            <a:r>
              <a:rPr lang="en-US" altLang="zh-CN" dirty="0"/>
              <a:t>——</a:t>
            </a:r>
            <a:r>
              <a:rPr lang="zh-CN" altLang="en-US" dirty="0"/>
              <a:t>循环语句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5" name="图形 4" descr="男士和女士图标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17799"/>
            <a:ext cx="11557000" cy="1811201"/>
          </a:xfrm>
        </p:spPr>
        <p:txBody>
          <a:bodyPr rtlCol="0"/>
          <a:lstStyle/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LoopSentence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::= 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"while" "(" &lt;Condition&gt; ")"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SentenceBlock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|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"do" "{" (&lt;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SentenceBlock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&gt;)+ "}" "while" "(" &lt;Condition&gt; ")" ";"|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"for" "(" ((&lt;Type&gt;)?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AssignmentSentence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&gt;)? ";"(&lt;Condition&gt;)? ";"(&lt;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AssignmentSentence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&gt;)?")"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SentenceBlock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rtl="0"/>
            <a:endParaRPr lang="zh-CN" altLang="en-US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5B4A5E-6FBB-4798-BD89-66BBE876F68D}"/>
              </a:ext>
            </a:extLst>
          </p:cNvPr>
          <p:cNvSpPr txBox="1"/>
          <p:nvPr/>
        </p:nvSpPr>
        <p:spPr>
          <a:xfrm>
            <a:off x="6951133" y="370813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语句的翻译：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第一个条件为赋值语句或声明语句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第三个条件为表达式，并且其四元式在最后翻译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4ED8F-44D8-4F11-89C6-3AE186A4663E}"/>
              </a:ext>
            </a:extLst>
          </p:cNvPr>
          <p:cNvSpPr txBox="1"/>
          <p:nvPr/>
        </p:nvSpPr>
        <p:spPr>
          <a:xfrm>
            <a:off x="931333" y="3708138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语句的翻译：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根据条件得到的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ConditionValue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回填假出口即可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do-while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语句的翻译：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可以直接得出四元式的真假出口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r>
              <a:rPr lang="en-US" altLang="zh-CN" dirty="0"/>
              <a:t>&lt;</a:t>
            </a:r>
            <a:r>
              <a:rPr lang="zh-CN" altLang="en-US" cap="none" dirty="0"/>
              <a:t>详细设计</a:t>
            </a:r>
            <a:r>
              <a:rPr lang="en-US" altLang="zh-CN" dirty="0"/>
              <a:t>——</a:t>
            </a:r>
            <a:r>
              <a:rPr lang="en-US" altLang="zh-CN" cap="none" dirty="0">
                <a:cs typeface="Tahoma" panose="020B0604030504040204" pitchFamily="34" charset="0"/>
              </a:rPr>
              <a:t>switch-case</a:t>
            </a:r>
            <a:r>
              <a:rPr lang="zh-CN" altLang="en-US" dirty="0">
                <a:cs typeface="Tahoma" panose="020B0604030504040204" pitchFamily="34" charset="0"/>
              </a:rPr>
              <a:t>语句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5" name="图形 4" descr="男士和女士图标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3"/>
            <a:ext cx="10271104" cy="590618"/>
          </a:xfrm>
        </p:spPr>
        <p:txBody>
          <a:bodyPr rtlCol="0"/>
          <a:lstStyle/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&lt;Condition&gt; ::= &lt;Expression&gt; (&lt;RELATION_OPERATORS&gt; &lt;Expression&gt;)?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40CEDC-5D20-4CC5-BE49-0213A8166A13}"/>
              </a:ext>
            </a:extLst>
          </p:cNvPr>
          <p:cNvSpPr txBox="1"/>
          <p:nvPr/>
        </p:nvSpPr>
        <p:spPr>
          <a:xfrm>
            <a:off x="1294363" y="276833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由一个表达式组成或者两个表达式和一个关系符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真出口可以立即填写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假出口在对应语句块后面回填</a:t>
            </a:r>
          </a:p>
        </p:txBody>
      </p:sp>
    </p:spTree>
    <p:extLst>
      <p:ext uri="{BB962C8B-B14F-4D97-AF65-F5344CB8AC3E}">
        <p14:creationId xmlns:p14="http://schemas.microsoft.com/office/powerpoint/2010/main" val="237141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r>
              <a:rPr lang="en-US" altLang="zh-CN" dirty="0"/>
              <a:t>&lt;</a:t>
            </a:r>
            <a:r>
              <a:rPr lang="zh-CN" altLang="en-US" cap="none" dirty="0"/>
              <a:t>详细设计</a:t>
            </a:r>
            <a:r>
              <a:rPr lang="en-US" altLang="zh-CN" dirty="0"/>
              <a:t>——</a:t>
            </a:r>
            <a:r>
              <a:rPr lang="en-US" altLang="zh-CN" cap="none" dirty="0">
                <a:cs typeface="Tahoma" panose="020B0604030504040204" pitchFamily="34" charset="0"/>
              </a:rPr>
              <a:t>switch-case</a:t>
            </a:r>
            <a:r>
              <a:rPr lang="zh-CN" altLang="en-US" dirty="0">
                <a:cs typeface="Tahoma" panose="020B0604030504040204" pitchFamily="34" charset="0"/>
              </a:rPr>
              <a:t>语句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5" name="图形 4" descr="男士和女士图标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3"/>
            <a:ext cx="10271104" cy="1413268"/>
          </a:xfrm>
        </p:spPr>
        <p:txBody>
          <a:bodyPr rtlCol="0"/>
          <a:lstStyle/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ConditionSentence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::= "switch" "(" &lt;Identifier&gt; ")" "{" </a:t>
            </a:r>
          </a:p>
          <a:p>
            <a:pPr marL="38100" indent="0" algn="just"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("case“ &lt;INTEGER_LITERAL&gt;  ":"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SentenceBlock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&gt;)+ </a:t>
            </a:r>
          </a:p>
          <a:p>
            <a:pPr marL="38100" indent="0" algn="just"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("default"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SentenceBlock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&gt;)? "}"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rtl="0"/>
            <a:endParaRPr lang="zh-CN" altLang="en-US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40CEDC-5D20-4CC5-BE49-0213A8166A13}"/>
              </a:ext>
            </a:extLst>
          </p:cNvPr>
          <p:cNvSpPr txBox="1"/>
          <p:nvPr/>
        </p:nvSpPr>
        <p:spPr>
          <a:xfrm>
            <a:off x="1294363" y="3736741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翻译时添加判断语句即可，每次回填一个四元式的假出口</a:t>
            </a:r>
          </a:p>
        </p:txBody>
      </p:sp>
    </p:spTree>
    <p:extLst>
      <p:ext uri="{BB962C8B-B14F-4D97-AF65-F5344CB8AC3E}">
        <p14:creationId xmlns:p14="http://schemas.microsoft.com/office/powerpoint/2010/main" val="317767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r>
              <a:rPr lang="en-US" altLang="zh-CN" dirty="0"/>
              <a:t>&lt;</a:t>
            </a:r>
            <a:r>
              <a:rPr lang="zh-CN" altLang="en-US" cap="none" dirty="0"/>
              <a:t>详细设计</a:t>
            </a:r>
            <a:r>
              <a:rPr lang="en-US" altLang="zh-CN" dirty="0"/>
              <a:t>——</a:t>
            </a:r>
            <a:r>
              <a:rPr lang="zh-CN" altLang="en-US" dirty="0">
                <a:cs typeface="Tahoma" panose="020B0604030504040204" pitchFamily="34" charset="0"/>
              </a:rPr>
              <a:t>自增，自减运算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5" name="图形 4" descr="男士和女士图标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667" y="2015732"/>
            <a:ext cx="9923971" cy="1049235"/>
          </a:xfrm>
        </p:spPr>
        <p:txBody>
          <a:bodyPr rtlCol="0"/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AssignmentSentence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::= &lt;Identifier&gt; ( "=" &lt;Expression&gt; | "++" | "--") | ("++" | "--") &lt;Identifier&gt;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&lt;Expression&gt; ::=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AdditiveExpression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| &lt;Identifier&gt; ("++" | "--") | ("++" | "--") &lt;Identifier&gt;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rtl="0"/>
            <a:endParaRPr lang="zh-CN" altLang="en-US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1E1F1E-D94C-4DF8-9347-99DAF16C4635}"/>
              </a:ext>
            </a:extLst>
          </p:cNvPr>
          <p:cNvSpPr txBox="1"/>
          <p:nvPr/>
        </p:nvSpPr>
        <p:spPr>
          <a:xfrm>
            <a:off x="973667" y="3064967"/>
            <a:ext cx="558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自增、自减运算既可以做表达式，又可以做赋值语句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或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翻译：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 = ++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(+,i,1,T) (=,T,_,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(=,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,_,j)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++ (=,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,_,j) (+,i,1,T) (=,T,_,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16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r>
              <a:rPr lang="en-US" altLang="zh-CN" dirty="0"/>
              <a:t>&lt;</a:t>
            </a:r>
            <a:r>
              <a:rPr lang="zh-CN" altLang="en-US" dirty="0"/>
              <a:t>详细设计</a:t>
            </a:r>
            <a:r>
              <a:rPr lang="en-US" altLang="zh-CN" dirty="0"/>
              <a:t>——</a:t>
            </a:r>
            <a:r>
              <a:rPr lang="en-US" altLang="zh-CN" cap="none" dirty="0">
                <a:cs typeface="Tahoma" panose="020B0604030504040204" pitchFamily="34" charset="0"/>
              </a:rPr>
              <a:t>break</a:t>
            </a:r>
            <a:r>
              <a:rPr lang="zh-CN" altLang="en-US" dirty="0">
                <a:cs typeface="Tahoma" panose="020B0604030504040204" pitchFamily="34" charset="0"/>
              </a:rPr>
              <a:t>，</a:t>
            </a:r>
            <a:r>
              <a:rPr lang="en-US" altLang="zh-CN" cap="none" dirty="0">
                <a:cs typeface="Tahoma" panose="020B0604030504040204" pitchFamily="34" charset="0"/>
              </a:rPr>
              <a:t>continue</a:t>
            </a:r>
            <a:r>
              <a:rPr lang="zh-CN" altLang="en-US" dirty="0">
                <a:cs typeface="Tahoma" panose="020B0604030504040204" pitchFamily="34" charset="0"/>
              </a:rPr>
              <a:t>语句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5" name="图形 4" descr="男士和女士图标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2015733"/>
            <a:ext cx="10398105" cy="426330"/>
          </a:xfrm>
        </p:spPr>
        <p:txBody>
          <a:bodyPr rtlCol="0"/>
          <a:lstStyle/>
          <a:p>
            <a:pPr lvl="0" rtl="0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&lt;Sentence&gt;::="break" ";" | "continue" ";"  |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SequenceSentence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|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ConditionSentence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|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LoopSentence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en-US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EE20DA-644D-4079-AE6F-7EBAD1EF298F}"/>
              </a:ext>
            </a:extLst>
          </p:cNvPr>
          <p:cNvSpPr txBox="1"/>
          <p:nvPr/>
        </p:nvSpPr>
        <p:spPr>
          <a:xfrm>
            <a:off x="1294363" y="2790309"/>
            <a:ext cx="5385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翻译：根据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Sentence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的返回值判断是否包含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语句。在对应的循环语句中回填四元式的第四个字段。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全局变量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记录是否在循环中。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524673-EF11-4BDF-B556-A400F94162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047"/>
          <a:stretch/>
        </p:blipFill>
        <p:spPr>
          <a:xfrm>
            <a:off x="6680200" y="2916073"/>
            <a:ext cx="5082947" cy="27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7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r>
              <a:rPr lang="en-US" altLang="zh-CN" dirty="0"/>
              <a:t>&lt;</a:t>
            </a:r>
            <a:r>
              <a:rPr lang="zh-CN" altLang="en-US" dirty="0"/>
              <a:t>详细设计</a:t>
            </a:r>
            <a:r>
              <a:rPr lang="en-US" altLang="zh-CN" dirty="0"/>
              <a:t>——</a:t>
            </a:r>
            <a:r>
              <a:rPr lang="zh-CN" altLang="en-US" dirty="0">
                <a:cs typeface="Tahoma" panose="020B0604030504040204" pitchFamily="34" charset="0"/>
              </a:rPr>
              <a:t>语义错误检查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5" name="图形 4" descr="男士和女士图标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5D92532-1AE3-49A4-91E3-C481450FE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53629" y="2313516"/>
            <a:ext cx="3067050" cy="124777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44DB15-1E85-4A32-885C-275FD53D0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33" y="2110897"/>
            <a:ext cx="2650067" cy="25117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C8566A-5A94-4DE8-916B-4932AC6619B2}"/>
              </a:ext>
            </a:extLst>
          </p:cNvPr>
          <p:cNvSpPr txBox="1"/>
          <p:nvPr/>
        </p:nvSpPr>
        <p:spPr>
          <a:xfrm>
            <a:off x="1294362" y="1669088"/>
            <a:ext cx="20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、符号表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6F84F6-ABE5-488C-B1D7-F886341108DB}"/>
              </a:ext>
            </a:extLst>
          </p:cNvPr>
          <p:cNvSpPr txBox="1"/>
          <p:nvPr/>
        </p:nvSpPr>
        <p:spPr>
          <a:xfrm>
            <a:off x="6773333" y="157675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、错误信息类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F790CB-F0AE-4BC2-B6CF-3484F7ECD89A}"/>
              </a:ext>
            </a:extLst>
          </p:cNvPr>
          <p:cNvSpPr txBox="1"/>
          <p:nvPr/>
        </p:nvSpPr>
        <p:spPr>
          <a:xfrm>
            <a:off x="6773333" y="472724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保存报错信息，行列由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SimpleCharStream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B75F44-2A2A-4450-B574-FB7F9FDC53F3}"/>
              </a:ext>
            </a:extLst>
          </p:cNvPr>
          <p:cNvSpPr txBox="1"/>
          <p:nvPr/>
        </p:nvSpPr>
        <p:spPr>
          <a:xfrm>
            <a:off x="1294361" y="3743421"/>
            <a:ext cx="312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判断变量是否已经定义和获得变量类型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36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70CDA-05C2-4228-9879-DDB8AF74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zh-CN" altLang="en-US" dirty="0"/>
              <a:t>辅助类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930558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2_TF66921596_Win32" id="{5A86B053-2FC3-42EE-B860-B58283DF8E4C}" vid="{8FC67E8D-B6A2-4A62-BBF0-DE1A508362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我的发明</Template>
  <TotalTime>331</TotalTime>
  <Words>510</Words>
  <Application>Microsoft Office PowerPoint</Application>
  <PresentationFormat>宽屏</PresentationFormat>
  <Paragraphs>61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 UI</vt:lpstr>
      <vt:lpstr>宋体</vt:lpstr>
      <vt:lpstr>Arial</vt:lpstr>
      <vt:lpstr>Times New Roman</vt:lpstr>
      <vt:lpstr>库</vt:lpstr>
      <vt:lpstr>编译原理</vt:lpstr>
      <vt:lpstr>&lt;实现的功能&gt;</vt:lpstr>
      <vt:lpstr>&lt;详细设计——循环语句&gt;</vt:lpstr>
      <vt:lpstr>&lt;详细设计——switch-case语句&gt;</vt:lpstr>
      <vt:lpstr>&lt;详细设计——switch-case语句&gt;</vt:lpstr>
      <vt:lpstr>&lt;详细设计——自增，自减运算&gt;</vt:lpstr>
      <vt:lpstr>&lt;详细设计——break，continue语句&gt;</vt:lpstr>
      <vt:lpstr>&lt;详细设计——语义错误检查&gt;</vt:lpstr>
      <vt:lpstr>&lt;辅助类&gt;</vt:lpstr>
      <vt:lpstr>自定义此模板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文皓 彭</dc:creator>
  <cp:lastModifiedBy>文皓 彭</cp:lastModifiedBy>
  <cp:revision>15</cp:revision>
  <dcterms:created xsi:type="dcterms:W3CDTF">2023-12-28T10:53:06Z</dcterms:created>
  <dcterms:modified xsi:type="dcterms:W3CDTF">2023-12-29T02:53:31Z</dcterms:modified>
</cp:coreProperties>
</file>