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6" r:id="rId5"/>
    <p:sldId id="275" r:id="rId6"/>
    <p:sldId id="276" r:id="rId7"/>
    <p:sldId id="277" r:id="rId8"/>
    <p:sldId id="278" r:id="rId9"/>
    <p:sldId id="279" r:id="rId10"/>
    <p:sldId id="269" r:id="rId11"/>
    <p:sldId id="270" r:id="rId12"/>
    <p:sldId id="271" r:id="rId13"/>
    <p:sldId id="272" r:id="rId14"/>
    <p:sldId id="273" r:id="rId15"/>
    <p:sldId id="274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56" d="100"/>
          <a:sy n="156" d="100"/>
        </p:scale>
        <p:origin x="-40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7.12.2013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7.12.2013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7.12.2013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7.12.2013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781798" cy="2514601"/>
          </a:xfrm>
        </p:spPr>
        <p:txBody>
          <a:bodyPr/>
          <a:lstStyle/>
          <a:p>
            <a:r>
              <a:rPr lang="en-US" dirty="0" err="1" smtClean="0"/>
              <a:t>Mobiiliasiakassovellus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Asiakas</a:t>
            </a:r>
            <a:r>
              <a:rPr lang="en-US" dirty="0" err="1" smtClean="0"/>
              <a:t>sovellus</a:t>
            </a:r>
            <a:r>
              <a:rPr lang="en-US" dirty="0" smtClean="0"/>
              <a:t> </a:t>
            </a:r>
            <a:r>
              <a:rPr lang="en-US" dirty="0" err="1" smtClean="0"/>
              <a:t>kauppakeskuksille</a:t>
            </a:r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Pekka Virtanen, </a:t>
            </a:r>
            <a:r>
              <a:rPr lang="en-US" sz="1800" dirty="0" err="1" smtClean="0"/>
              <a:t>Eeva</a:t>
            </a:r>
            <a:r>
              <a:rPr lang="en-US" sz="1800" dirty="0" smtClean="0"/>
              <a:t> </a:t>
            </a:r>
            <a:r>
              <a:rPr lang="en-US" sz="1800" dirty="0" err="1" smtClean="0"/>
              <a:t>Haataja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Asiakassovellus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Natiivimobiili</a:t>
            </a:r>
            <a:r>
              <a:rPr lang="en-US" dirty="0" smtClean="0"/>
              <a:t> </a:t>
            </a:r>
            <a:r>
              <a:rPr lang="en-US" dirty="0" err="1" smtClean="0"/>
              <a:t>sovellus</a:t>
            </a:r>
            <a:endParaRPr lang="en-US" dirty="0" smtClean="0"/>
          </a:p>
          <a:p>
            <a:r>
              <a:rPr lang="en-US" dirty="0" err="1" smtClean="0"/>
              <a:t>Kaikkien</a:t>
            </a:r>
            <a:r>
              <a:rPr lang="en-US" dirty="0"/>
              <a:t> </a:t>
            </a:r>
            <a:r>
              <a:rPr lang="en-US" dirty="0" err="1" smtClean="0"/>
              <a:t>Suomen</a:t>
            </a:r>
            <a:r>
              <a:rPr lang="en-US" dirty="0" smtClean="0"/>
              <a:t> </a:t>
            </a:r>
            <a:r>
              <a:rPr lang="en-US" dirty="0" err="1" smtClean="0"/>
              <a:t>kauppakeskuksien</a:t>
            </a:r>
            <a:r>
              <a:rPr lang="en-US" dirty="0" smtClean="0"/>
              <a:t> </a:t>
            </a:r>
            <a:r>
              <a:rPr lang="en-US" dirty="0" err="1" smtClean="0"/>
              <a:t>käyttöön</a:t>
            </a:r>
            <a:endParaRPr lang="en-US" dirty="0" smtClean="0"/>
          </a:p>
          <a:p>
            <a:r>
              <a:rPr lang="en-US" dirty="0" err="1" smtClean="0"/>
              <a:t>Tavoitteena</a:t>
            </a:r>
            <a:r>
              <a:rPr lang="en-US" dirty="0" smtClean="0"/>
              <a:t> </a:t>
            </a:r>
            <a:r>
              <a:rPr lang="en-US" dirty="0" err="1" smtClean="0"/>
              <a:t>myynnin</a:t>
            </a:r>
            <a:r>
              <a:rPr lang="en-US" dirty="0" smtClean="0"/>
              <a:t> </a:t>
            </a:r>
            <a:r>
              <a:rPr lang="en-US" dirty="0" err="1" smtClean="0"/>
              <a:t>edistäminen</a:t>
            </a:r>
            <a:endParaRPr lang="en-US" dirty="0" smtClean="0"/>
          </a:p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sovellus</a:t>
            </a:r>
            <a:r>
              <a:rPr lang="en-US" dirty="0" smtClean="0"/>
              <a:t> </a:t>
            </a:r>
            <a:r>
              <a:rPr lang="en-US" dirty="0" err="1" smtClean="0"/>
              <a:t>kaikille</a:t>
            </a:r>
            <a:r>
              <a:rPr lang="en-US" dirty="0" smtClean="0"/>
              <a:t> </a:t>
            </a:r>
            <a:r>
              <a:rPr lang="en-US" dirty="0" err="1" smtClean="0"/>
              <a:t>kauppakeskuksille</a:t>
            </a:r>
            <a:r>
              <a:rPr lang="en-US" dirty="0" smtClean="0"/>
              <a:t>, </a:t>
            </a:r>
            <a:r>
              <a:rPr lang="en-US" dirty="0" err="1" smtClean="0"/>
              <a:t>ulkoasu</a:t>
            </a:r>
            <a:r>
              <a:rPr lang="en-US" dirty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sisältö</a:t>
            </a:r>
            <a:r>
              <a:rPr lang="en-US" dirty="0" smtClean="0"/>
              <a:t> </a:t>
            </a:r>
            <a:r>
              <a:rPr lang="en-US" dirty="0" err="1" smtClean="0"/>
              <a:t>mukautetaan</a:t>
            </a:r>
            <a:endParaRPr lang="en-US" dirty="0" smtClean="0"/>
          </a:p>
          <a:p>
            <a:r>
              <a:rPr lang="en-US" dirty="0" err="1" smtClean="0"/>
              <a:t>Sovellus</a:t>
            </a:r>
            <a:r>
              <a:rPr lang="en-US" dirty="0" smtClean="0"/>
              <a:t> </a:t>
            </a:r>
            <a:r>
              <a:rPr lang="en-US" dirty="0" err="1" smtClean="0"/>
              <a:t>esittää</a:t>
            </a:r>
            <a:r>
              <a:rPr lang="en-US" dirty="0" smtClean="0"/>
              <a:t> </a:t>
            </a:r>
            <a:r>
              <a:rPr lang="en-US" dirty="0" err="1" smtClean="0"/>
              <a:t>liikkeistä</a:t>
            </a:r>
            <a:r>
              <a:rPr lang="en-US" dirty="0" smtClean="0"/>
              <a:t> </a:t>
            </a:r>
            <a:r>
              <a:rPr lang="en-US" dirty="0" err="1" smtClean="0"/>
              <a:t>perustietoja</a:t>
            </a:r>
            <a:r>
              <a:rPr lang="en-US" dirty="0" smtClean="0"/>
              <a:t>, </a:t>
            </a:r>
            <a:r>
              <a:rPr lang="en-US" dirty="0" err="1" smtClean="0"/>
              <a:t>esittää</a:t>
            </a:r>
            <a:r>
              <a:rPr lang="en-US" dirty="0" smtClean="0"/>
              <a:t> </a:t>
            </a:r>
            <a:r>
              <a:rPr lang="en-US" dirty="0" err="1" smtClean="0"/>
              <a:t>tarjouksia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opastaa</a:t>
            </a:r>
            <a:r>
              <a:rPr lang="en-US" dirty="0" smtClean="0"/>
              <a:t> </a:t>
            </a:r>
            <a:r>
              <a:rPr lang="en-US" dirty="0" err="1" smtClean="0"/>
              <a:t>asiakkaan</a:t>
            </a:r>
            <a:r>
              <a:rPr lang="en-US" dirty="0" smtClean="0"/>
              <a:t> </a:t>
            </a:r>
            <a:r>
              <a:rPr lang="en-US" dirty="0" err="1" smtClean="0"/>
              <a:t>haluamiin</a:t>
            </a:r>
            <a:r>
              <a:rPr lang="en-US" dirty="0" smtClean="0"/>
              <a:t> </a:t>
            </a:r>
            <a:r>
              <a:rPr lang="en-US" dirty="0" err="1" smtClean="0"/>
              <a:t>liikeisiin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Mukautuu</a:t>
            </a:r>
            <a:r>
              <a:rPr lang="en-US" dirty="0" smtClean="0"/>
              <a:t> </a:t>
            </a:r>
            <a:r>
              <a:rPr lang="en-US" dirty="0" err="1" smtClean="0"/>
              <a:t>käyttäjän</a:t>
            </a:r>
            <a:r>
              <a:rPr lang="en-US" dirty="0" smtClean="0"/>
              <a:t> </a:t>
            </a:r>
            <a:r>
              <a:rPr lang="en-US" dirty="0" err="1" smtClean="0"/>
              <a:t>tarpeisiin</a:t>
            </a:r>
            <a:endParaRPr lang="en-US" dirty="0" smtClean="0"/>
          </a:p>
          <a:p>
            <a:r>
              <a:rPr lang="en-US" dirty="0" err="1" smtClean="0"/>
              <a:t>Käyttäjän</a:t>
            </a:r>
            <a:r>
              <a:rPr lang="en-US" dirty="0" smtClean="0"/>
              <a:t> </a:t>
            </a:r>
            <a:r>
              <a:rPr lang="en-US" dirty="0" err="1" smtClean="0"/>
              <a:t>toiminta</a:t>
            </a:r>
            <a:r>
              <a:rPr lang="en-US" dirty="0" smtClean="0"/>
              <a:t> </a:t>
            </a:r>
            <a:r>
              <a:rPr lang="en-US" dirty="0" err="1" smtClean="0"/>
              <a:t>tallennetaan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tietoja</a:t>
            </a:r>
            <a:r>
              <a:rPr lang="en-US" dirty="0" smtClean="0"/>
              <a:t> </a:t>
            </a:r>
            <a:r>
              <a:rPr lang="en-US" dirty="0" err="1" smtClean="0"/>
              <a:t>hyödynnetään</a:t>
            </a:r>
            <a:r>
              <a:rPr lang="en-US" dirty="0" smtClean="0"/>
              <a:t> </a:t>
            </a:r>
            <a:r>
              <a:rPr lang="en-US" dirty="0" err="1" smtClean="0"/>
              <a:t>myöhemmin</a:t>
            </a:r>
            <a:endParaRPr lang="en-US" dirty="0" smtClean="0"/>
          </a:p>
          <a:p>
            <a:r>
              <a:rPr lang="en-US" dirty="0" err="1" smtClean="0"/>
              <a:t>Sisätilapaikannusta</a:t>
            </a:r>
            <a:r>
              <a:rPr lang="en-US" dirty="0" smtClean="0"/>
              <a:t> </a:t>
            </a:r>
            <a:r>
              <a:rPr lang="en-US" dirty="0" err="1" smtClean="0"/>
              <a:t>käytetään</a:t>
            </a:r>
            <a:r>
              <a:rPr lang="en-US" dirty="0" smtClean="0"/>
              <a:t> </a:t>
            </a:r>
            <a:r>
              <a:rPr lang="en-US" dirty="0" err="1" smtClean="0"/>
              <a:t>saavuttamaan</a:t>
            </a:r>
            <a:r>
              <a:rPr lang="en-US" dirty="0" smtClean="0"/>
              <a:t> </a:t>
            </a:r>
            <a:r>
              <a:rPr lang="en-US" dirty="0" err="1" smtClean="0"/>
              <a:t>parempia</a:t>
            </a:r>
            <a:r>
              <a:rPr lang="en-US" dirty="0" smtClean="0"/>
              <a:t> </a:t>
            </a:r>
            <a:r>
              <a:rPr lang="en-US" dirty="0" err="1" smtClean="0"/>
              <a:t>tuloksia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1065213" y="1828800"/>
            <a:ext cx="4724399" cy="41910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1" name="Kuva 10" descr="liikkumin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609600"/>
            <a:ext cx="48493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Käyttöliittymä</a:t>
            </a:r>
            <a:r>
              <a:rPr lang="en-US" dirty="0" smtClean="0"/>
              <a:t> </a:t>
            </a:r>
            <a:r>
              <a:rPr lang="en-US" dirty="0" err="1" smtClean="0"/>
              <a:t>näkymät</a:t>
            </a:r>
            <a:endParaRPr lang="en-US" dirty="0"/>
          </a:p>
        </p:txBody>
      </p:sp>
      <p:sp>
        <p:nvSpPr>
          <p:cNvPr id="13" name="Tekstiruutu 12"/>
          <p:cNvSpPr txBox="1"/>
          <p:nvPr/>
        </p:nvSpPr>
        <p:spPr>
          <a:xfrm>
            <a:off x="659405" y="18480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Aloitusnäkymä</a:t>
            </a:r>
            <a:endParaRPr lang="fi-FI" dirty="0"/>
          </a:p>
        </p:txBody>
      </p:sp>
      <p:pic>
        <p:nvPicPr>
          <p:cNvPr id="4" name="Sisällön paikkamerkki 3" descr="aloitus_nakyma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r="-297"/>
          <a:stretch/>
        </p:blipFill>
        <p:spPr>
          <a:xfrm>
            <a:off x="7008812" y="533400"/>
            <a:ext cx="3352800" cy="5948661"/>
          </a:xfrm>
        </p:spPr>
      </p:pic>
    </p:spTree>
    <p:extLst>
      <p:ext uri="{BB962C8B-B14F-4D97-AF65-F5344CB8AC3E}">
        <p14:creationId xmlns:p14="http://schemas.microsoft.com/office/powerpoint/2010/main" val="4030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Hakunäkymä</a:t>
            </a:r>
            <a:endParaRPr lang="fi-FI" dirty="0"/>
          </a:p>
        </p:txBody>
      </p:sp>
      <p:pic>
        <p:nvPicPr>
          <p:cNvPr id="4" name="Sisällön paikkamerkki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51" y="533400"/>
            <a:ext cx="3346122" cy="5948661"/>
          </a:xfrm>
        </p:spPr>
      </p:pic>
    </p:spTree>
    <p:extLst>
      <p:ext uri="{BB962C8B-B14F-4D97-AF65-F5344CB8AC3E}">
        <p14:creationId xmlns:p14="http://schemas.microsoft.com/office/powerpoint/2010/main" val="29337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Liikkeetnäkymä</a:t>
            </a:r>
            <a:endParaRPr lang="fi-FI" dirty="0"/>
          </a:p>
        </p:txBody>
      </p:sp>
      <p:pic>
        <p:nvPicPr>
          <p:cNvPr id="4" name="Sisällön paikkamerkki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51" y="533400"/>
            <a:ext cx="3346122" cy="5948660"/>
          </a:xfrm>
        </p:spPr>
      </p:pic>
    </p:spTree>
    <p:extLst>
      <p:ext uri="{BB962C8B-B14F-4D97-AF65-F5344CB8AC3E}">
        <p14:creationId xmlns:p14="http://schemas.microsoft.com/office/powerpoint/2010/main" val="35938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Liikkeetnäkymä</a:t>
            </a:r>
            <a:endParaRPr lang="fi-FI" dirty="0"/>
          </a:p>
        </p:txBody>
      </p:sp>
      <p:pic>
        <p:nvPicPr>
          <p:cNvPr id="4" name="Sisällön paikkamerkki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519288"/>
            <a:ext cx="3346121" cy="5948660"/>
          </a:xfrm>
        </p:spPr>
      </p:pic>
      <p:pic>
        <p:nvPicPr>
          <p:cNvPr id="5" name="Sisällön paikkamerkki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3" y="895228"/>
            <a:ext cx="3346121" cy="59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Navigaationäkymä</a:t>
            </a:r>
            <a:endParaRPr lang="fi-FI" dirty="0"/>
          </a:p>
        </p:txBody>
      </p:sp>
      <p:pic>
        <p:nvPicPr>
          <p:cNvPr id="4" name="Sisällön paikkamerkki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519288"/>
            <a:ext cx="3346121" cy="5948659"/>
          </a:xfrm>
        </p:spPr>
      </p:pic>
      <p:pic>
        <p:nvPicPr>
          <p:cNvPr id="5" name="Sisällön paikkamerkki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3" y="895228"/>
            <a:ext cx="3346121" cy="59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Järjestelmä</a:t>
            </a:r>
            <a:r>
              <a:rPr lang="en-US" sz="3600" dirty="0" smtClean="0"/>
              <a:t> </a:t>
            </a:r>
            <a:r>
              <a:rPr lang="en-US" sz="3600" dirty="0" err="1" smtClean="0"/>
              <a:t>arkkitehtuuri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uva 3" descr="arkkitehtuur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27" y="0"/>
            <a:ext cx="4849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Macintosh PowerPoint</Application>
  <PresentationFormat>Mukautettu</PresentationFormat>
  <Paragraphs>20</Paragraphs>
  <Slides>14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5" baseType="lpstr">
      <vt:lpstr>Business Contrast 16x9</vt:lpstr>
      <vt:lpstr>Mobiiliasiakassovellus</vt:lpstr>
      <vt:lpstr>Asiakassovellus</vt:lpstr>
      <vt:lpstr>Käyttöliittymä näkymät</vt:lpstr>
      <vt:lpstr>Aloitusnäkymä</vt:lpstr>
      <vt:lpstr>Hakunäkymä</vt:lpstr>
      <vt:lpstr>Liikkeetnäkymä</vt:lpstr>
      <vt:lpstr>Liikkeetnäkymä</vt:lpstr>
      <vt:lpstr>Navigaationäkymä</vt:lpstr>
      <vt:lpstr>Järjestelmä arkkitehtuuri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2013-12-07T14:09:44Z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