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318" r:id="rId5"/>
    <p:sldId id="319" r:id="rId6"/>
    <p:sldId id="259" r:id="rId7"/>
    <p:sldId id="260" r:id="rId8"/>
    <p:sldId id="261" r:id="rId9"/>
    <p:sldId id="262" r:id="rId10"/>
    <p:sldId id="263" r:id="rId11"/>
    <p:sldId id="264" r:id="rId12"/>
    <p:sldId id="599" r:id="rId13"/>
    <p:sldId id="266" r:id="rId14"/>
    <p:sldId id="267" r:id="rId15"/>
    <p:sldId id="268" r:id="rId16"/>
    <p:sldId id="601" r:id="rId17"/>
    <p:sldId id="600" r:id="rId18"/>
    <p:sldId id="270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816644-5A49-494A-81FC-54DD0B222EB9}">
          <p14:sldIdLst>
            <p14:sldId id="256"/>
            <p14:sldId id="257"/>
            <p14:sldId id="258"/>
            <p14:sldId id="318"/>
            <p14:sldId id="319"/>
          </p14:sldIdLst>
        </p14:section>
        <p14:section name="Course Objective" id="{4B0B4A30-8228-4216-AD8B-66B7E2447838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F65E773F-75BD-46AD-A55B-1ECC9CE6996B}">
          <p14:sldIdLst>
            <p14:sldId id="264"/>
            <p14:sldId id="599"/>
          </p14:sldIdLst>
        </p14:section>
        <p14:section name="Course Organization" id="{9F54850F-F235-4BB1-914A-153C2ECB7644}">
          <p14:sldIdLst>
            <p14:sldId id="266"/>
            <p14:sldId id="267"/>
            <p14:sldId id="268"/>
            <p14:sldId id="601"/>
            <p14:sldId id="600"/>
            <p14:sldId id="270"/>
          </p14:sldIdLst>
        </p14:section>
        <p14:section name="Conclusion" id="{36785B40-6133-4C81-AD7E-1219AA8D808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860C-93A8-485D-8111-3D42BDDA2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685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C523CF-FE2A-48D4-9232-6534B4E57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47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0DDB3B-DA33-4C05-BEA4-E6F05C421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5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0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1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EF21C-FD20-4B6C-A4AB-49DC93C90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4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2302A7-7032-4665-888B-39A5403598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347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CD9F50-AC9F-4948-8646-19153981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63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5F2AE2-4E02-4808-A9A8-5A5929D6A5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9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21" TargetMode="External"/><Relationship Id="rId3" Type="http://schemas.openxmlformats.org/officeDocument/2006/relationships/hyperlink" Target="https://softuni.bg/trainings/3353/csharp-web-basics-basics-may-2021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3.jp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6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8F91D37-BC88-4270-AF56-CDB21CAC00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260D6A-A9F7-44DB-9975-8B6AEF9EE1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</a:t>
            </a:r>
          </a:p>
        </p:txBody>
      </p:sp>
    </p:spTree>
    <p:extLst>
      <p:ext uri="{BB962C8B-B14F-4D97-AF65-F5344CB8AC3E}">
        <p14:creationId xmlns:p14="http://schemas.microsoft.com/office/powerpoint/2010/main" val="40147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EA3584-810D-4495-AC07-7A0E858C0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8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Course - Timeline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6000" y="2900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Basics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12 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12-Jan-2022</a:t>
            </a:r>
          </a:p>
          <a:p>
            <a:r>
              <a:rPr lang="en-US" dirty="0"/>
              <a:t>Exam: 20-Feb-2022</a:t>
            </a:r>
          </a:p>
          <a:p>
            <a:r>
              <a:rPr lang="en-US" dirty="0"/>
              <a:t>Theoretical Exam: 20-Feb-2022</a:t>
            </a:r>
          </a:p>
          <a:p>
            <a:r>
              <a:rPr lang="en-US" dirty="0"/>
              <a:t>Re-Take Exams:</a:t>
            </a:r>
            <a:r>
              <a:rPr lang="bg-BG" dirty="0"/>
              <a:t> </a:t>
            </a:r>
            <a:r>
              <a:rPr lang="en-US" dirty="0"/>
              <a:t>19</a:t>
            </a:r>
            <a:r>
              <a:rPr lang="bg-BG" dirty="0"/>
              <a:t>-</a:t>
            </a:r>
            <a:r>
              <a:rPr lang="en-US" dirty="0"/>
              <a:t>Apr-2022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450" y="1479434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12</a:t>
            </a:r>
            <a:r>
              <a:rPr lang="en-US" sz="2000" dirty="0"/>
              <a:t>-Jan-2022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59514" y="1479062"/>
            <a:ext cx="1498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20-Feb-2022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3385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Slide Number">
            <a:extLst>
              <a:ext uri="{FF2B5EF4-FFF2-40B4-BE49-F238E27FC236}">
                <a16:creationId xmlns:a16="http://schemas.microsoft.com/office/drawing/2014/main" id="{6E37C691-FC7C-4D19-A8F9-1E68613F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032BA-3143-4941-9B90-8D1A090BB97D}"/>
              </a:ext>
            </a:extLst>
          </p:cNvPr>
          <p:cNvSpPr txBox="1"/>
          <p:nvPr/>
        </p:nvSpPr>
        <p:spPr>
          <a:xfrm>
            <a:off x="9933168" y="149490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19-Apr-2022</a:t>
            </a:r>
          </a:p>
        </p:txBody>
      </p:sp>
    </p:spTree>
    <p:extLst>
      <p:ext uri="{BB962C8B-B14F-4D97-AF65-F5344CB8AC3E}">
        <p14:creationId xmlns:p14="http://schemas.microsoft.com/office/powerpoint/2010/main" val="2801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8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with </a:t>
            </a:r>
            <a:r>
              <a:rPr lang="en-US" noProof="1"/>
              <a:t>github</a:t>
            </a:r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55FD86-8C05-438F-996C-F4750CD76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59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8197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000" y="190500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https://softuni.bg/trainings/3593/csharp-web-basics-basics-january-2022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291000" y="361473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291000" y="5608794"/>
            <a:ext cx="9615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https://www.facebook.com/groups/CsharpWebJanuary2022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A77C3F6-3B83-4B70-9EAB-33F238D2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32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C39CB9-80ED-4BC0-8812-8FA7BF187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F1E695-DB88-41CD-BB17-F90099E4B8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754EE4-31FA-4DAF-AD92-B9DE38523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0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9A9ED-1B2B-47E1-87F4-2F9CD71A0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73EBF2-1781-4897-99A8-F7A594707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773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Protocol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View Engine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E862FC-6080-49AF-A74B-284F34A9C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D0F01F-AF19-4FD4-8012-E0FDCE1135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 practical problem 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endParaRPr lang="en-US" dirty="0"/>
          </a:p>
          <a:p>
            <a:pPr lvl="2"/>
            <a:r>
              <a:rPr lang="en-US" dirty="0"/>
              <a:t>Part of the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endParaRPr lang="en-US" dirty="0"/>
          </a:p>
          <a:p>
            <a:pPr lvl="1"/>
            <a:r>
              <a:rPr lang="en-US" dirty="0"/>
              <a:t>Solutions are 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DC2CB8-96B6-4A51-B44B-6E2515FFA1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678</Words>
  <Application>Microsoft Office PowerPoint</Application>
  <PresentationFormat>Widescreen</PresentationFormat>
  <Paragraphs>142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C# Web Basics</vt:lpstr>
      <vt:lpstr>Table of Contents</vt:lpstr>
      <vt:lpstr>Have a Question?</vt:lpstr>
      <vt:lpstr>SoftUni Diamond Partners</vt:lpstr>
      <vt:lpstr>Educational Partners</vt:lpstr>
      <vt:lpstr>Course Objectives</vt:lpstr>
      <vt:lpstr>C# Web Basics</vt:lpstr>
      <vt:lpstr>ASP.NET Core</vt:lpstr>
      <vt:lpstr>Practical Programming Exam</vt:lpstr>
      <vt:lpstr>Theoretical Exam</vt:lpstr>
      <vt:lpstr>Trainers</vt:lpstr>
      <vt:lpstr>Stamo Petkov</vt:lpstr>
      <vt:lpstr>Course Organization</vt:lpstr>
      <vt:lpstr>C# Web Course - Timeline</vt:lpstr>
      <vt:lpstr>Course Workflow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33</cp:revision>
  <dcterms:created xsi:type="dcterms:W3CDTF">2018-05-23T13:08:44Z</dcterms:created>
  <dcterms:modified xsi:type="dcterms:W3CDTF">2021-12-23T07:16:44Z</dcterms:modified>
  <cp:category>programming;computer programming;software development;web development</cp:category>
</cp:coreProperties>
</file>