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7096-6DBC-5447-9961-45DC9801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60CBD-7E12-FB42-B27D-3AE10BB1C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FA81-46C9-8943-BD87-DABD92B5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06D5-2012-174D-A5C3-24BE9722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A902-E591-0C43-9274-2502809D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583C-FEB7-5645-9E0F-259D791F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DB5A5-7E6A-B044-B344-8AF941D3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4E65-1CA2-3F4C-BACF-9EB63CED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64F8E-CE7D-AE44-91C4-7EAA855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A32F-F731-E944-9B0A-FF74B198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C04B5-DDEB-A24C-B73D-E501BD7F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CB127-A93A-1A4C-8629-300FD822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9660-ACA5-6A4F-9D08-A91CD8BA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0835-670D-064A-AAA5-8A0FBB4E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4370-EDE6-1644-999B-7A063957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CE10-7B52-8946-BD8D-D895E7DB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6D56-1B6B-5849-9CC7-69F04DE9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413A-350C-6F4C-AABF-1AAEDABE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B35A-9FE9-B34A-AB3B-D76917C6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7140-D115-8144-988D-FF6DB54A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90A4-BC6E-AA46-8645-0B744F34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97B7-0822-6142-8172-BAA56DD1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7ECF-24C3-DF46-93D8-F21018ED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2D83-CF68-0946-A5A7-13AAC46E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15B4-49BA-3F41-A8CE-EE269720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B137-A215-5F45-987B-E985F382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1117-601A-E142-AFDC-BDBC7A6BD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A0A0-FD4D-6A4C-8909-CC920D2D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7272-6142-F648-AAC9-232184CD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6D260-3D51-4D4E-AFA4-50DB8109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264BD-6DDF-2A4D-8B68-D28043E6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FF8C-6660-D14C-8BC0-834C189F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ED51-333F-0644-ADC8-82C4C2B8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F5AC-2FEB-ED49-8BA3-9FA7F6342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1ECDB-9523-7E4B-9C71-E137AF79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53F54-AE29-5A4B-BAA7-DDE80C24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F918A-225C-1A43-8831-4B99B571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ECFA0-113D-B442-961B-A702358A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3D1EC-1C72-9140-A7B9-26DBA895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D259-EFBC-6F41-89AE-69E7A6F1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12FCD-216D-5A4F-B783-31B74EB1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F1F5C-E73B-DB49-B0FB-21DAAD27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0D0BB-0111-3A4C-A1B4-79BD910A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0EEFB-CE7D-294E-A618-0E3629D2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21AA9-90FC-894F-8E79-3D8BF18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4D54A-0856-5543-9FDC-6272F3D7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462-9CEA-574B-909E-E3A69F20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844A-8586-B548-A36B-B8025B77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31489-B990-AA45-A207-0E130AE1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D0B31-51EE-2946-88D2-95C1B316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1D3B-EB0C-B04E-8A92-ADD1DC9F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A7DF-4171-774D-8AE8-B8CF681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16A5-0A02-7B4A-96CB-FA954A12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FEFB8-2E8F-F04D-8359-C642AACBC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F1158-6914-8A4A-85F1-81E9AC435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84685-6F71-0D4D-81E0-DA1CDDE8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6F094-1CEB-394E-81BE-B9319DE9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A6338-E60B-7542-9A81-571FDB0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EDFB-2747-074D-A8B5-E792ACCD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F52EA-F95A-1F4A-BF5A-F90142EC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A9F0-FB79-A44E-AB10-722B91C5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8CAA-1636-1A46-9E4E-5ED37F14192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6695-5613-254D-B578-289151393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1E36-606C-2743-B475-573F1FE6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05E1-E2FB-1B44-9797-DA1A5A06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DE1966-9235-9243-B468-96999A0D5DFE}"/>
              </a:ext>
            </a:extLst>
          </p:cNvPr>
          <p:cNvCxnSpPr>
            <a:cxnSpLocks/>
          </p:cNvCxnSpPr>
          <p:nvPr/>
        </p:nvCxnSpPr>
        <p:spPr>
          <a:xfrm flipV="1">
            <a:off x="900112" y="1628775"/>
            <a:ext cx="0" cy="47434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C8C62-70CB-B843-8A05-B92989A020DE}"/>
              </a:ext>
            </a:extLst>
          </p:cNvPr>
          <p:cNvCxnSpPr>
            <a:cxnSpLocks/>
          </p:cNvCxnSpPr>
          <p:nvPr/>
        </p:nvCxnSpPr>
        <p:spPr>
          <a:xfrm>
            <a:off x="571500" y="5900737"/>
            <a:ext cx="10287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82010B-A8B8-4F4D-B92C-769CCCE903EE}"/>
              </a:ext>
            </a:extLst>
          </p:cNvPr>
          <p:cNvSpPr txBox="1"/>
          <p:nvPr/>
        </p:nvSpPr>
        <p:spPr>
          <a:xfrm>
            <a:off x="185738" y="442914"/>
            <a:ext cx="3100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loss on training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E836C-EAD9-4445-9319-D4F1D8546FC5}"/>
              </a:ext>
            </a:extLst>
          </p:cNvPr>
          <p:cNvSpPr txBox="1"/>
          <p:nvPr/>
        </p:nvSpPr>
        <p:spPr>
          <a:xfrm>
            <a:off x="5686426" y="5900737"/>
            <a:ext cx="616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parameters/weights of hypothesis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083BD0-25CA-6446-ADF1-9AFCF9F4BFC9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29188" y="4029075"/>
            <a:ext cx="28575" cy="2343152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B1F8F1-0363-8D44-B01F-D1BAD12000E7}"/>
              </a:ext>
            </a:extLst>
          </p:cNvPr>
          <p:cNvCxnSpPr>
            <a:cxnSpLocks/>
          </p:cNvCxnSpPr>
          <p:nvPr/>
        </p:nvCxnSpPr>
        <p:spPr>
          <a:xfrm flipH="1">
            <a:off x="571500" y="4029075"/>
            <a:ext cx="4357689" cy="0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7FFDD2A0-4512-334E-A111-6B35CBBFD5F4}"/>
              </a:ext>
            </a:extLst>
          </p:cNvPr>
          <p:cNvSpPr/>
          <p:nvPr/>
        </p:nvSpPr>
        <p:spPr>
          <a:xfrm>
            <a:off x="1585913" y="1443038"/>
            <a:ext cx="8586787" cy="3374832"/>
          </a:xfrm>
          <a:custGeom>
            <a:avLst/>
            <a:gdLst>
              <a:gd name="connsiteX0" fmla="*/ 0 w 8586787"/>
              <a:gd name="connsiteY0" fmla="*/ 428625 h 3374832"/>
              <a:gd name="connsiteX1" fmla="*/ 642937 w 8586787"/>
              <a:gd name="connsiteY1" fmla="*/ 2028825 h 3374832"/>
              <a:gd name="connsiteX2" fmla="*/ 1743075 w 8586787"/>
              <a:gd name="connsiteY2" fmla="*/ 1385887 h 3374832"/>
              <a:gd name="connsiteX3" fmla="*/ 2628900 w 8586787"/>
              <a:gd name="connsiteY3" fmla="*/ 1457325 h 3374832"/>
              <a:gd name="connsiteX4" fmla="*/ 3343275 w 8586787"/>
              <a:gd name="connsiteY4" fmla="*/ 2586037 h 3374832"/>
              <a:gd name="connsiteX5" fmla="*/ 4200525 w 8586787"/>
              <a:gd name="connsiteY5" fmla="*/ 1728787 h 3374832"/>
              <a:gd name="connsiteX6" fmla="*/ 5472112 w 8586787"/>
              <a:gd name="connsiteY6" fmla="*/ 3343275 h 3374832"/>
              <a:gd name="connsiteX7" fmla="*/ 8586787 w 8586787"/>
              <a:gd name="connsiteY7" fmla="*/ 0 h 33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86787" h="3374832">
                <a:moveTo>
                  <a:pt x="0" y="428625"/>
                </a:moveTo>
                <a:cubicBezTo>
                  <a:pt x="176212" y="1148953"/>
                  <a:pt x="352425" y="1869281"/>
                  <a:pt x="642937" y="2028825"/>
                </a:cubicBezTo>
                <a:cubicBezTo>
                  <a:pt x="933450" y="2188369"/>
                  <a:pt x="1412081" y="1481137"/>
                  <a:pt x="1743075" y="1385887"/>
                </a:cubicBezTo>
                <a:cubicBezTo>
                  <a:pt x="2074069" y="1290637"/>
                  <a:pt x="2362200" y="1257300"/>
                  <a:pt x="2628900" y="1457325"/>
                </a:cubicBezTo>
                <a:cubicBezTo>
                  <a:pt x="2895600" y="1657350"/>
                  <a:pt x="3081337" y="2540793"/>
                  <a:pt x="3343275" y="2586037"/>
                </a:cubicBezTo>
                <a:cubicBezTo>
                  <a:pt x="3605213" y="2631281"/>
                  <a:pt x="3845719" y="1602581"/>
                  <a:pt x="4200525" y="1728787"/>
                </a:cubicBezTo>
                <a:cubicBezTo>
                  <a:pt x="4555331" y="1854993"/>
                  <a:pt x="4741068" y="3631406"/>
                  <a:pt x="5472112" y="3343275"/>
                </a:cubicBezTo>
                <a:cubicBezTo>
                  <a:pt x="6203156" y="3055144"/>
                  <a:pt x="7394971" y="1527572"/>
                  <a:pt x="8586787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3</cp:revision>
  <dcterms:created xsi:type="dcterms:W3CDTF">2020-03-17T11:16:06Z</dcterms:created>
  <dcterms:modified xsi:type="dcterms:W3CDTF">2020-03-21T08:30:32Z</dcterms:modified>
</cp:coreProperties>
</file>