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 snapToObjects="1">
      <p:cViewPr varScale="1">
        <p:scale>
          <a:sx n="90" d="100"/>
          <a:sy n="90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B1D43-997D-AD45-9433-939D7B553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EA10C-99A6-4E4A-BCDD-222E19749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E5EED-A727-BB4A-AB34-D2FAC79F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B646-8C78-CE40-83C7-07ADD050DCCA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39F0D-C5BC-7145-88B8-D80495CB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9DD23-FFF4-B643-A1A6-A515A2173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750B-4722-D44A-817C-D0E587B7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2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D478-F7B5-0A48-A648-480A77451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F449F-9493-DF48-B496-095A70F94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145C1-2928-7049-9B01-5DBA55378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B646-8C78-CE40-83C7-07ADD050DCCA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A3B39-4251-5A4F-AC44-5ACCAAA37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0708C-D811-BF41-82B4-2D630CA2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750B-4722-D44A-817C-D0E587B7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E8B406-32BA-B642-BBBA-EDA1FD629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569FF-F0D1-EF47-B775-299B952E6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7E20-9E47-0544-A54E-258E7B55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B646-8C78-CE40-83C7-07ADD050DCCA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843C5-EBF3-9644-A42C-7BF9924C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179E3-89E5-F34A-93DD-81A6BB496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750B-4722-D44A-817C-D0E587B7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9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8AEF9-831E-F946-ADE6-133DB3EE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83B5E-0CFA-CE40-8DE4-9A57BF143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A9F65-0B69-2845-A7FF-241F3A1B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B646-8C78-CE40-83C7-07ADD050DCCA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D24F2-0428-7B47-B7AF-042EF496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921CC-9633-4C4D-A424-D6D4FFDC9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750B-4722-D44A-817C-D0E587B7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0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FC8C-CAC5-2243-A880-FB44D2E86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659E8-4CDC-854F-9897-4762DA68E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83D2E-A546-9643-8D30-CC6120E0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B646-8C78-CE40-83C7-07ADD050DCCA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74C7F-4B12-B64C-BB67-739CE83E1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2E02F-664B-CC4A-9620-9873B972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750B-4722-D44A-817C-D0E587B7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1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FEA6E-8339-F44E-AABF-0E2AA0D11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EC5A7-CBC8-2849-ABB6-8E856DBF1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77171-B779-F64E-BADD-97313480B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F894B-39A5-904C-9001-7D5152A5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B646-8C78-CE40-83C7-07ADD050DCCA}" type="datetimeFigureOut">
              <a:rPr lang="en-US" smtClean="0"/>
              <a:t>3/21/20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DC9E4-95BB-1040-A7A4-ADFB924FB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8A723-3A7E-604F-861A-508E83A3E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750B-4722-D44A-817C-D0E587B7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6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F8DF-2BF7-EB45-83F2-679485F4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80FE0-62CE-034B-8EAB-725AA9E95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6FB22-C5F8-DF44-9306-4A6A028A9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370427-9C84-F549-8920-1B231B9F1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AB1F58-4CA0-2647-8CCC-DC6B196B3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19381-03FF-3F4B-888C-081C6FA3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B646-8C78-CE40-83C7-07ADD050DCCA}" type="datetimeFigureOut">
              <a:rPr lang="en-US" smtClean="0"/>
              <a:t>3/21/20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7289E3-4DD0-C442-ACC3-23867060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DA6451-5B35-FE48-A80B-DB3C235D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750B-4722-D44A-817C-D0E587B7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0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38AD0-56AD-2948-AB33-EED34485A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9E3FA6-F320-E445-A936-01735C7C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B646-8C78-CE40-83C7-07ADD050DCCA}" type="datetimeFigureOut">
              <a:rPr lang="en-US" smtClean="0"/>
              <a:t>3/21/20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EF700-165F-8E47-8934-32FB77165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23246-BDB5-4341-A4CC-4480F2B0B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750B-4722-D44A-817C-D0E587B7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5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D0D272-D592-7E4A-A39F-19CD0B5E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B646-8C78-CE40-83C7-07ADD050DCCA}" type="datetimeFigureOut">
              <a:rPr lang="en-US" smtClean="0"/>
              <a:t>3/21/20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88762-595A-C44F-94FA-2A3B5C08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F0AE3-CCCF-CF4E-83EE-0D211653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750B-4722-D44A-817C-D0E587B7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1C2A-07C9-844E-9127-7715271A0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60031-3C9A-E04F-AD2E-E33FC8B49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25005-842C-CF40-B0E7-6E8AB959A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323D3-EFAA-2343-AA81-7830B82D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B646-8C78-CE40-83C7-07ADD050DCCA}" type="datetimeFigureOut">
              <a:rPr lang="en-US" smtClean="0"/>
              <a:t>3/21/20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0BE5A-59FA-5D4C-BFEC-EC054B448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0D905-D7F9-4641-88F7-D3B407A8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750B-4722-D44A-817C-D0E587B7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8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0FDFF-4431-D140-975E-8AB9BD1E9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01A43C-7D1E-4148-AC22-27347AB84B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22DDE-012D-144A-BE60-4B0A70303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80688-1F9A-944F-B449-DBF8C3C6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B646-8C78-CE40-83C7-07ADD050DCCA}" type="datetimeFigureOut">
              <a:rPr lang="en-US" smtClean="0"/>
              <a:t>3/21/20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C40E1-81B5-6549-B58C-57C2C617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F30BF-BEAB-7349-9508-8CCEC3B1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750B-4722-D44A-817C-D0E587B7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7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B2943C-6429-C844-A47F-A6B222EAF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0E3F4-3A89-394E-B969-10E30FC88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6B22D-6D0B-7A42-B5E1-A12D22073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CB646-8C78-CE40-83C7-07ADD050DCCA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16E4F-BA34-0040-96F6-90F134FED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646FC-91A1-564F-A449-E2871A384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E750B-4722-D44A-817C-D0E587B7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EDC4AC4-2EAD-9D47-9878-0294092EF759}"/>
              </a:ext>
            </a:extLst>
          </p:cNvPr>
          <p:cNvSpPr/>
          <p:nvPr/>
        </p:nvSpPr>
        <p:spPr>
          <a:xfrm>
            <a:off x="5172075" y="3014663"/>
            <a:ext cx="642938" cy="585787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5A5CB4-8710-284C-9516-52A06BE1180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628900" y="1939348"/>
            <a:ext cx="2637331" cy="11611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D2A508-C67D-C94A-8078-523206AD8F3B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628900" y="3284872"/>
            <a:ext cx="2543175" cy="226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80742C-151E-A244-B987-AE6116AB84A9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2628900" y="3514663"/>
            <a:ext cx="2637331" cy="12785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58F36F-B220-CE4A-9C7B-C63B34D84012}"/>
              </a:ext>
            </a:extLst>
          </p:cNvPr>
          <p:cNvCxnSpPr>
            <a:cxnSpLocks/>
          </p:cNvCxnSpPr>
          <p:nvPr/>
        </p:nvCxnSpPr>
        <p:spPr>
          <a:xfrm>
            <a:off x="5815013" y="3307555"/>
            <a:ext cx="120491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FBAB820-044B-3747-9C81-C30F53C6AAE5}"/>
              </a:ext>
            </a:extLst>
          </p:cNvPr>
          <p:cNvSpPr txBox="1"/>
          <p:nvPr/>
        </p:nvSpPr>
        <p:spPr>
          <a:xfrm>
            <a:off x="3900487" y="572512"/>
            <a:ext cx="4180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single artificial neuron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473D25-EEC2-6449-8301-FF08E216261A}"/>
              </a:ext>
            </a:extLst>
          </p:cNvPr>
          <p:cNvSpPr txBox="1"/>
          <p:nvPr/>
        </p:nvSpPr>
        <p:spPr>
          <a:xfrm>
            <a:off x="1071287" y="1045298"/>
            <a:ext cx="1226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inputs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595C908-C156-EA47-8BC7-3AC2C3B90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574" y="3149600"/>
            <a:ext cx="431800" cy="279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F6486EA-798F-6043-85AF-17F9CCE13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481" y="1799648"/>
            <a:ext cx="419100" cy="279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5DA541C-90BB-9A41-A6CC-0C86047B4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481" y="4793239"/>
            <a:ext cx="431800" cy="2921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E91B4B4-7045-6743-BE1A-C3EB7F1E4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2332" y="3044763"/>
            <a:ext cx="7874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6E854A9-7FDB-5D4E-836A-5816B494D271}"/>
              </a:ext>
            </a:extLst>
          </p:cNvPr>
          <p:cNvSpPr txBox="1"/>
          <p:nvPr/>
        </p:nvSpPr>
        <p:spPr>
          <a:xfrm>
            <a:off x="6748423" y="2313542"/>
            <a:ext cx="3825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 or ”activation”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8FA6A14-627D-8D48-AA53-799013A64A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9151" y="4053505"/>
            <a:ext cx="5676900" cy="406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3C3FFA3-9CB6-0741-B3B9-CD5E42E7AA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5537" y="2047664"/>
            <a:ext cx="469900" cy="279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1723D5B-A3DF-8D45-994A-11F12D1A1119}"/>
              </a:ext>
            </a:extLst>
          </p:cNvPr>
          <p:cNvSpPr txBox="1"/>
          <p:nvPr/>
        </p:nvSpPr>
        <p:spPr>
          <a:xfrm>
            <a:off x="3900487" y="1417312"/>
            <a:ext cx="1477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weights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24A8BDD-CE45-564C-B880-5B761EA0C2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8583" y="2916969"/>
            <a:ext cx="482600" cy="2794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1F4B68B-E246-5945-95BF-8B64213A24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6265" y="4314922"/>
            <a:ext cx="482600" cy="292100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29725236-0A17-4644-A6CA-81F2293C3184}"/>
              </a:ext>
            </a:extLst>
          </p:cNvPr>
          <p:cNvSpPr/>
          <p:nvPr/>
        </p:nvSpPr>
        <p:spPr>
          <a:xfrm>
            <a:off x="10047970" y="3843338"/>
            <a:ext cx="571500" cy="763684"/>
          </a:xfrm>
          <a:prstGeom prst="ellipse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7F5125-F401-834B-AE52-C72EE6B23668}"/>
              </a:ext>
            </a:extLst>
          </p:cNvPr>
          <p:cNvSpPr txBox="1"/>
          <p:nvPr/>
        </p:nvSpPr>
        <p:spPr>
          <a:xfrm>
            <a:off x="9717970" y="4646901"/>
            <a:ext cx="119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“bias”</a:t>
            </a:r>
          </a:p>
        </p:txBody>
      </p:sp>
    </p:spTree>
    <p:extLst>
      <p:ext uri="{BB962C8B-B14F-4D97-AF65-F5344CB8AC3E}">
        <p14:creationId xmlns:p14="http://schemas.microsoft.com/office/powerpoint/2010/main" val="1833841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14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 Alex</dc:creator>
  <cp:lastModifiedBy>Jung Alex</cp:lastModifiedBy>
  <cp:revision>2</cp:revision>
  <dcterms:created xsi:type="dcterms:W3CDTF">2020-03-21T12:25:13Z</dcterms:created>
  <dcterms:modified xsi:type="dcterms:W3CDTF">2020-03-21T13:27:54Z</dcterms:modified>
</cp:coreProperties>
</file>