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748"/>
  </p:normalViewPr>
  <p:slideViewPr>
    <p:cSldViewPr snapToGrid="0" snapToObjects="1">
      <p:cViewPr>
        <p:scale>
          <a:sx n="60" d="100"/>
          <a:sy n="60" d="100"/>
        </p:scale>
        <p:origin x="135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9394-71A4-6940-BD86-8CC71B621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7BC94-24EF-2E48-8392-8D27D6314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87C3D-4420-E24D-8EE6-AC4E7AC1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B98-B298-8043-8489-53751580063D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099B6-E896-ED46-968E-F897A837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DE6C0-0ED7-3240-A224-E430F827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8034-506D-1546-9E9D-AADBDA8F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2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E260-3BD0-2C4F-ABF9-F3D37E39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B3EB2-216F-1C42-A985-5A22793AB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F0905-775E-4F47-853A-E7211B52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B98-B298-8043-8489-53751580063D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1E404-6414-CF48-9330-12A2D7CD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E6E6-3BB8-3748-B2D4-B13C5363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8034-506D-1546-9E9D-AADBDA8F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8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87D4C-26C2-7744-92D7-C84A638BF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2C785-3500-5048-83DC-124F9C499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20FC-F573-CD43-8E1E-1F8E731F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B98-B298-8043-8489-53751580063D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FACF6-44E3-144C-9F58-4EA23C6F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FA698-B753-0645-A73D-917C8608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8034-506D-1546-9E9D-AADBDA8F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6EFB-C807-2B46-89BC-7377F7E0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A929C-9C98-6347-9570-19254681E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DABDD-8F08-E24D-B511-6CEF9529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B98-B298-8043-8489-53751580063D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478FF-BC68-7348-BFC9-DC83349F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80535-785F-2346-88D6-F6A9DDAB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8034-506D-1546-9E9D-AADBDA8F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CA3F-50B7-8B47-8734-4C08D5E6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81D1D-892A-5B47-92AE-AA8CE4D2D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7F22D-9953-7847-A586-8182EB0E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B98-B298-8043-8489-53751580063D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16E95-58DD-4D42-936C-93760568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C66B1-3A50-2D40-9BD5-F6137873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8034-506D-1546-9E9D-AADBDA8F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0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5BBD-672D-5F40-BCFB-37E7EE39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F7B2C-05C6-DE48-B662-BA6710CFC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2DAA9-AF80-884E-A120-E4AB5393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47ED8-EFF7-D84D-AD86-878937C6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B98-B298-8043-8489-53751580063D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2C606-26D3-374B-9730-A21FED2C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D4B3D-16EB-F84E-B4C3-9C3BED78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8034-506D-1546-9E9D-AADBDA8F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4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2EF8-C69D-6642-B2E5-8CCD17DB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6DE7C-7AFD-EF4A-B7A9-857474090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03380-2BF1-4B40-9897-2DD08F922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1F9A7-C0E1-3649-9D75-1CF2EF4FD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359B9-2D2C-E54B-8448-894045F3A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79632-C208-D547-9DED-056124BF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B98-B298-8043-8489-53751580063D}" type="datetimeFigureOut">
              <a:rPr lang="en-US" smtClean="0"/>
              <a:t>3/21/20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B65BF-F8EB-5247-A8DD-D6367CCA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0B298-99CD-8C4E-B8C8-7D6C7F7C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8034-506D-1546-9E9D-AADBDA8F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3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31F7-83CC-C946-BE91-8D314595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F1668-6E19-6E4C-B360-09102661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B98-B298-8043-8489-53751580063D}" type="datetimeFigureOut">
              <a:rPr lang="en-US" smtClean="0"/>
              <a:t>3/21/20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E6DCD-85AA-9540-8A39-E1493BD0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C1A1C-F13F-E443-B65D-5293F88B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8034-506D-1546-9E9D-AADBDA8F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4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1B408B-3899-5244-9F03-3C515471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B98-B298-8043-8489-53751580063D}" type="datetimeFigureOut">
              <a:rPr lang="en-US" smtClean="0"/>
              <a:t>3/21/20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644B4-8800-0E4C-898B-340A6B2E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DE70D-5C03-2F4B-B667-B3A55F49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8034-506D-1546-9E9D-AADBDA8F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0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5AE8-DB19-D845-8260-9A629040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E1005-E6E7-834E-9802-3AE299632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B980F-EE1B-614C-817B-8CE8ABFD1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C52E1-0135-C444-BEE7-A52A185B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B98-B298-8043-8489-53751580063D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BB50B-4AB2-5744-982D-5EAAC7A7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473F9-DD01-464D-BE3D-77F9262F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8034-506D-1546-9E9D-AADBDA8F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1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9D20-8A88-5044-8AD5-58D52AC0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4D5E8-AA98-F649-8F47-47A0A1F44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2B222-5383-4C47-87DF-17A6FB6A5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CF936-A28B-CD45-8948-C79D198B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B98-B298-8043-8489-53751580063D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2E0F7-007E-8B45-AED3-F93172B4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C5501-3BD1-274E-A43E-9E2C8F96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8034-506D-1546-9E9D-AADBDA8F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1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FEDCA-6735-2545-A024-DACECC2E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F2DBB-F646-8145-9F39-EBA80BE3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6B6D-9976-ED47-BB0B-1399E1702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0EB98-B298-8043-8489-53751580063D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5EE49-FB0A-474C-BFE4-B22143E49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97F40-033C-8541-AA40-019B28276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28034-506D-1546-9E9D-AADBDA8F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873616D4-88D8-DF40-A0B8-48EA44C0DC8B}"/>
              </a:ext>
            </a:extLst>
          </p:cNvPr>
          <p:cNvSpPr/>
          <p:nvPr/>
        </p:nvSpPr>
        <p:spPr>
          <a:xfrm>
            <a:off x="10393758" y="120262"/>
            <a:ext cx="1650605" cy="5866201"/>
          </a:xfrm>
          <a:prstGeom prst="round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C6E050CE-8003-4444-9A53-888E11A88FA2}"/>
              </a:ext>
            </a:extLst>
          </p:cNvPr>
          <p:cNvSpPr/>
          <p:nvPr/>
        </p:nvSpPr>
        <p:spPr>
          <a:xfrm>
            <a:off x="4083340" y="120262"/>
            <a:ext cx="1908637" cy="5828582"/>
          </a:xfrm>
          <a:prstGeom prst="roundRect">
            <a:avLst/>
          </a:prstGeom>
          <a:solidFill>
            <a:schemeClr val="accent4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F2CC1726-A5CD-164F-8596-9A8DAA28F288}"/>
              </a:ext>
            </a:extLst>
          </p:cNvPr>
          <p:cNvSpPr/>
          <p:nvPr/>
        </p:nvSpPr>
        <p:spPr>
          <a:xfrm>
            <a:off x="332580" y="120262"/>
            <a:ext cx="1650605" cy="5866201"/>
          </a:xfrm>
          <a:prstGeom prst="round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8A0529-68A2-A744-92F2-524905557D18}"/>
              </a:ext>
            </a:extLst>
          </p:cNvPr>
          <p:cNvSpPr/>
          <p:nvPr/>
        </p:nvSpPr>
        <p:spPr>
          <a:xfrm>
            <a:off x="971550" y="2085592"/>
            <a:ext cx="413642" cy="407577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D8CE78-47B3-7144-9025-349448532A49}"/>
              </a:ext>
            </a:extLst>
          </p:cNvPr>
          <p:cNvSpPr/>
          <p:nvPr/>
        </p:nvSpPr>
        <p:spPr>
          <a:xfrm>
            <a:off x="971550" y="3957254"/>
            <a:ext cx="413642" cy="407577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31D40D-329C-CE4C-85CD-0DE63DD32BF1}"/>
              </a:ext>
            </a:extLst>
          </p:cNvPr>
          <p:cNvSpPr/>
          <p:nvPr/>
        </p:nvSpPr>
        <p:spPr>
          <a:xfrm>
            <a:off x="971550" y="3021423"/>
            <a:ext cx="413642" cy="407577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717558-4A41-CE43-8653-9DE292009229}"/>
              </a:ext>
            </a:extLst>
          </p:cNvPr>
          <p:cNvSpPr/>
          <p:nvPr/>
        </p:nvSpPr>
        <p:spPr>
          <a:xfrm>
            <a:off x="4819884" y="1129766"/>
            <a:ext cx="413642" cy="407577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A53650-3DC1-204A-91ED-E3016D3DA3C9}"/>
              </a:ext>
            </a:extLst>
          </p:cNvPr>
          <p:cNvSpPr/>
          <p:nvPr/>
        </p:nvSpPr>
        <p:spPr>
          <a:xfrm>
            <a:off x="4803215" y="4089659"/>
            <a:ext cx="413642" cy="407577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7378A3-D496-9646-8ACF-62922B5764E6}"/>
              </a:ext>
            </a:extLst>
          </p:cNvPr>
          <p:cNvSpPr/>
          <p:nvPr/>
        </p:nvSpPr>
        <p:spPr>
          <a:xfrm>
            <a:off x="4819884" y="2065597"/>
            <a:ext cx="413642" cy="407577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921D54-ED7F-994C-BC20-5DD989BFEEBD}"/>
              </a:ext>
            </a:extLst>
          </p:cNvPr>
          <p:cNvSpPr/>
          <p:nvPr/>
        </p:nvSpPr>
        <p:spPr>
          <a:xfrm>
            <a:off x="4786546" y="2960001"/>
            <a:ext cx="413642" cy="407577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F0B6FD-C1F6-284E-96EE-71702DF03493}"/>
              </a:ext>
            </a:extLst>
          </p:cNvPr>
          <p:cNvSpPr/>
          <p:nvPr/>
        </p:nvSpPr>
        <p:spPr>
          <a:xfrm>
            <a:off x="4819884" y="5025490"/>
            <a:ext cx="413642" cy="407577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11AFFC-D818-AD4E-962A-AF4FD550DCE4}"/>
              </a:ext>
            </a:extLst>
          </p:cNvPr>
          <p:cNvSpPr/>
          <p:nvPr/>
        </p:nvSpPr>
        <p:spPr>
          <a:xfrm>
            <a:off x="8447541" y="2085593"/>
            <a:ext cx="413642" cy="407577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162AF62-B13E-E542-A459-D136639C83CE}"/>
              </a:ext>
            </a:extLst>
          </p:cNvPr>
          <p:cNvSpPr/>
          <p:nvPr/>
        </p:nvSpPr>
        <p:spPr>
          <a:xfrm>
            <a:off x="8447541" y="3957255"/>
            <a:ext cx="413642" cy="407577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961BC6-BEEF-A646-8546-F119294C74AD}"/>
              </a:ext>
            </a:extLst>
          </p:cNvPr>
          <p:cNvSpPr/>
          <p:nvPr/>
        </p:nvSpPr>
        <p:spPr>
          <a:xfrm>
            <a:off x="8447541" y="3021424"/>
            <a:ext cx="413642" cy="407577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A803DD-FA9E-2340-B7D1-67FA2DC85360}"/>
              </a:ext>
            </a:extLst>
          </p:cNvPr>
          <p:cNvSpPr/>
          <p:nvPr/>
        </p:nvSpPr>
        <p:spPr>
          <a:xfrm>
            <a:off x="11220450" y="3016906"/>
            <a:ext cx="413642" cy="407577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457E0F-BEFC-0643-86AD-D66201D1C839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1385192" y="1333555"/>
            <a:ext cx="3434692" cy="955826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5C1358-FB27-7F4A-ACCE-B70730538C6B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1324616" y="2390692"/>
            <a:ext cx="3614749" cy="690419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F6C5E2-3C3E-5441-A7F6-080BF049D7C4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1385192" y="3163790"/>
            <a:ext cx="3401354" cy="61422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F5C350-7346-DC4A-AD30-930391A8DA30}"/>
              </a:ext>
            </a:extLst>
          </p:cNvPr>
          <p:cNvCxnSpPr>
            <a:cxnSpLocks/>
          </p:cNvCxnSpPr>
          <p:nvPr/>
        </p:nvCxnSpPr>
        <p:spPr>
          <a:xfrm flipV="1">
            <a:off x="1408616" y="2245163"/>
            <a:ext cx="3428226" cy="20372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4305FB-3B9E-054A-BA60-CDDB4F2263B3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385888" y="4169960"/>
            <a:ext cx="3417327" cy="123488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BF1E663-2541-084B-9F3A-80F969368B36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385888" y="4241987"/>
            <a:ext cx="3433996" cy="987292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CAE79A-A060-9942-8CDC-C12EA9E4F822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1404005" y="3307890"/>
            <a:ext cx="3443117" cy="734072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58814C-4838-0045-B77C-56E026AB0FC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293025" y="1337318"/>
            <a:ext cx="3215092" cy="807963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8047AD5-D8F9-B249-8DCA-E543CECB310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293025" y="2319094"/>
            <a:ext cx="3215092" cy="762018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F3C9533-317D-FF45-99F0-5749AB09C6E0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5266251" y="3161700"/>
            <a:ext cx="3181290" cy="63513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02B36E6-0B5A-664C-BEC3-F4BE47BD06E4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5254941" y="4161044"/>
            <a:ext cx="3192600" cy="195822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B9506A-D385-A049-ADA2-C832DFC3C654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5293025" y="4305144"/>
            <a:ext cx="3215092" cy="927898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5384C2E-4658-2147-8C42-B4099F3C254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897205" y="2316547"/>
            <a:ext cx="2383821" cy="760047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060846C-D91B-1443-92DE-1276F7B90F85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8861879" y="3215870"/>
            <a:ext cx="2358571" cy="4825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EB45DD0-957C-5043-9D65-DB29BF449E34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8861879" y="3364795"/>
            <a:ext cx="2419147" cy="732392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0C709CB0-2B8F-D14E-BD1F-A4075A15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702" y="2492231"/>
            <a:ext cx="422135" cy="40757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3EA75E3-5F2F-2D44-A1EF-F1CC2B933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02" y="1662287"/>
            <a:ext cx="575520" cy="38368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9A09BDD-96D7-4940-BC6E-808B35048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34" y="2603842"/>
            <a:ext cx="592962" cy="38368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BF31E83-AD32-A145-8ABB-A446D5B23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98" y="3688688"/>
            <a:ext cx="567182" cy="38368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47F26AE-2BB8-3044-B155-52CA962D1EE0}"/>
              </a:ext>
            </a:extLst>
          </p:cNvPr>
          <p:cNvSpPr txBox="1"/>
          <p:nvPr/>
        </p:nvSpPr>
        <p:spPr>
          <a:xfrm>
            <a:off x="287514" y="6097136"/>
            <a:ext cx="2405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input layer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733B3F7-955E-A543-903D-3FC475A5DDC4}"/>
              </a:ext>
            </a:extLst>
          </p:cNvPr>
          <p:cNvSpPr txBox="1"/>
          <p:nvPr/>
        </p:nvSpPr>
        <p:spPr>
          <a:xfrm>
            <a:off x="3468733" y="6160907"/>
            <a:ext cx="2702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hidden layer 1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B2671A5D-670B-A64B-BFAE-FD6C98624532}"/>
              </a:ext>
            </a:extLst>
          </p:cNvPr>
          <p:cNvSpPr/>
          <p:nvPr/>
        </p:nvSpPr>
        <p:spPr>
          <a:xfrm>
            <a:off x="7607638" y="120262"/>
            <a:ext cx="1912043" cy="5866201"/>
          </a:xfrm>
          <a:prstGeom prst="roundRect">
            <a:avLst/>
          </a:prstGeom>
          <a:solidFill>
            <a:schemeClr val="accent4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AE43EAB-8557-7341-9F78-6D8C08D3F378}"/>
              </a:ext>
            </a:extLst>
          </p:cNvPr>
          <p:cNvSpPr txBox="1"/>
          <p:nvPr/>
        </p:nvSpPr>
        <p:spPr>
          <a:xfrm>
            <a:off x="9977296" y="6135389"/>
            <a:ext cx="3302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 layer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2FD584F-3026-1D4F-9922-8D95F0BF1587}"/>
              </a:ext>
            </a:extLst>
          </p:cNvPr>
          <p:cNvSpPr txBox="1"/>
          <p:nvPr/>
        </p:nvSpPr>
        <p:spPr>
          <a:xfrm>
            <a:off x="7090813" y="6130815"/>
            <a:ext cx="3302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hidden layer 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898516B-C7C2-584B-9CB3-C9BFB965DEA8}"/>
              </a:ext>
            </a:extLst>
          </p:cNvPr>
          <p:cNvCxnSpPr>
            <a:cxnSpLocks/>
          </p:cNvCxnSpPr>
          <p:nvPr/>
        </p:nvCxnSpPr>
        <p:spPr>
          <a:xfrm flipV="1">
            <a:off x="5254941" y="3407371"/>
            <a:ext cx="3268768" cy="784941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62FFEA5-3EF1-244D-A2D7-DD911BD84622}"/>
              </a:ext>
            </a:extLst>
          </p:cNvPr>
          <p:cNvCxnSpPr>
            <a:cxnSpLocks/>
          </p:cNvCxnSpPr>
          <p:nvPr/>
        </p:nvCxnSpPr>
        <p:spPr>
          <a:xfrm>
            <a:off x="5293025" y="2255349"/>
            <a:ext cx="3230684" cy="120939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0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Alex</dc:creator>
  <cp:lastModifiedBy>Jung Alex</cp:lastModifiedBy>
  <cp:revision>8</cp:revision>
  <dcterms:created xsi:type="dcterms:W3CDTF">2020-03-21T08:34:53Z</dcterms:created>
  <dcterms:modified xsi:type="dcterms:W3CDTF">2020-03-21T12:20:29Z</dcterms:modified>
</cp:coreProperties>
</file>