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F640-85F8-3045-A494-619FD10A4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7A58-D954-8140-B0DC-732AA3B8A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89A3-B87C-EB44-BE2B-C1345B42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6F76-F5FA-924C-AB10-F3DE6CBC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9E22-30D0-134E-B3E1-1E918194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F07D-7FA1-1A44-A4BC-0543E85F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3DECF-F303-C94A-A19F-58FB4F04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6D10-A0BB-DE4F-8CD3-610799D3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4497-98A3-7C47-B8BA-AF0DB91D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1BE-1E80-E34F-9AAA-FD5AC68E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A293D-FDC3-F14A-BE6B-9F843D32F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B4DA-07A7-1144-A939-1C4775C1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AB93-163A-1A45-927E-45EBDCA8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A13A-95D8-674C-A2E7-5FC1EACC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5704-D80B-8942-9DFB-0ABDEE71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39C9-5311-4E47-92F0-39F97F94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EE34-D456-3946-B78D-7F508289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8C4A-F8A5-AB4E-80B3-CFC45523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4342-306F-374D-9265-CB43248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2FF5-0745-E54D-8038-AC48479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D45-C5D3-6F46-95F7-3D192694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7972-121E-3942-873E-50186CC9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8527-8B99-2146-9DDE-EEC3F697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5666-EF0A-374E-952A-F975274F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9715-C93F-3946-9F3F-D729F24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8B7-27AF-D84E-AD7D-CE47AF01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8EED-E542-7742-9E1C-FDFACCA2B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8F89-EE10-4C48-8B87-62039DEBF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60DF-5C0D-AE45-8115-AAA2DF0E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3401A-E113-3A45-A403-170F7C92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A208-0401-FF44-A067-0498DE25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874B-E5F4-B846-8EE3-72F6781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C28D-3FC7-2C4E-82A4-1176F8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A1C2-A641-8B42-B851-E746892F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DD534-5C8C-F54D-9C41-970DA60A5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BEAC9-6879-C24A-A06C-3F65D0562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0C3DB-8416-6640-B01A-76158571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C5205-899D-3147-8CE4-41CD8DB1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68D91-C09C-5845-BD3B-B4708F0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879-B024-0948-A3A1-11D4D635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C1629-05CA-9247-BBA1-328CF9EF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CE69-7C08-AD41-B101-8306F39C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8845D-3FD4-C143-902C-26F8186F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BFB3B-90E4-AA4E-ACD7-415B5973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3551-8C38-CA43-82C5-9F594086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BBF4A-0582-4446-B7A6-E82A2489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0607-C771-DA41-AF80-5FE254FF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7C9F-986B-C245-B612-A66B077F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68710-0A88-EE46-9ED9-904244DC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60D4-7B30-D944-A9D3-444D5CE0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148B-0637-5E4E-AC11-49D443B8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AAA6-1944-FE46-A0DF-6BFA3E94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CC15-A9D7-FF43-8BC9-785F2AF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5AE53-CB11-534E-B01F-BDD4C0242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605E5-EF0A-BC4F-9C27-1E9438A4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70FC-F246-8248-9FEC-3C9AA2FF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BBA2-6589-1644-BB66-9CDDBE4A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503D7-6CB2-8049-A4FF-0BC870B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0372B-5311-E649-9C1F-89A3387C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F784-DD94-9547-A5DD-9853A9A1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0048-55CC-E743-9501-ECF692578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997-957F-6942-A1A8-A474BEEB8195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CE75-3B5C-0849-A521-CE534D288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8CE4-38B8-6848-B03C-6CD1FF8D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D783-373C-FC46-98E8-99608DB9A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of Rectangle 3">
            <a:extLst>
              <a:ext uri="{FF2B5EF4-FFF2-40B4-BE49-F238E27FC236}">
                <a16:creationId xmlns:a16="http://schemas.microsoft.com/office/drawing/2014/main" id="{4B361C84-77A8-884C-9DA1-75ACD28CC10B}"/>
              </a:ext>
            </a:extLst>
          </p:cNvPr>
          <p:cNvSpPr/>
          <p:nvPr/>
        </p:nvSpPr>
        <p:spPr>
          <a:xfrm>
            <a:off x="2082499" y="1913753"/>
            <a:ext cx="3318176" cy="3659144"/>
          </a:xfrm>
          <a:prstGeom prst="snip1Rect">
            <a:avLst>
              <a:gd name="adj" fmla="val 50000"/>
            </a:avLst>
          </a:prstGeom>
          <a:noFill/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F7A8D-7DFB-1140-AB3F-8B523DA430C0}"/>
              </a:ext>
            </a:extLst>
          </p:cNvPr>
          <p:cNvSpPr txBox="1"/>
          <p:nvPr/>
        </p:nvSpPr>
        <p:spPr>
          <a:xfrm>
            <a:off x="2214562" y="2910185"/>
            <a:ext cx="28602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consisting </a:t>
            </a:r>
          </a:p>
          <a:p>
            <a:r>
              <a:rPr lang="en-US" sz="3200" dirty="0"/>
              <a:t>of data points </a:t>
            </a:r>
          </a:p>
          <a:p>
            <a:r>
              <a:rPr lang="en-US" sz="3200" dirty="0"/>
              <a:t>(images, </a:t>
            </a:r>
          </a:p>
          <a:p>
            <a:r>
              <a:rPr lang="en-US" sz="3200" dirty="0"/>
              <a:t>songs, </a:t>
            </a:r>
          </a:p>
          <a:p>
            <a:r>
              <a:rPr lang="en-US" sz="3200" dirty="0"/>
              <a:t>documents,…)</a:t>
            </a:r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C8C44A52-F3BF-9243-B309-3B37B772EE60}"/>
              </a:ext>
            </a:extLst>
          </p:cNvPr>
          <p:cNvSpPr/>
          <p:nvPr/>
        </p:nvSpPr>
        <p:spPr>
          <a:xfrm flipH="1" flipV="1">
            <a:off x="5532738" y="1314450"/>
            <a:ext cx="3729037" cy="2114550"/>
          </a:xfrm>
          <a:prstGeom prst="snip1Rect">
            <a:avLst>
              <a:gd name="adj" fmla="val 50000"/>
            </a:avLst>
          </a:prstGeom>
          <a:noFill/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6AD09-A50E-3049-AF64-2FAF540E4FFB}"/>
              </a:ext>
            </a:extLst>
          </p:cNvPr>
          <p:cNvSpPr txBox="1"/>
          <p:nvPr/>
        </p:nvSpPr>
        <p:spPr>
          <a:xfrm>
            <a:off x="5857874" y="1705929"/>
            <a:ext cx="3028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AF705-41E1-6F4D-BADD-6DFF4C714B92}"/>
              </a:ext>
            </a:extLst>
          </p:cNvPr>
          <p:cNvSpPr/>
          <p:nvPr/>
        </p:nvSpPr>
        <p:spPr>
          <a:xfrm>
            <a:off x="5957888" y="3743325"/>
            <a:ext cx="3303887" cy="1829572"/>
          </a:xfrm>
          <a:prstGeom prst="rect">
            <a:avLst/>
          </a:prstGeom>
          <a:noFill/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A2EAF-BFDD-AD43-8F31-6931F707C43F}"/>
              </a:ext>
            </a:extLst>
          </p:cNvPr>
          <p:cNvSpPr txBox="1"/>
          <p:nvPr/>
        </p:nvSpPr>
        <p:spPr>
          <a:xfrm>
            <a:off x="6488239" y="4365723"/>
            <a:ext cx="239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function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7A159-BEC4-0040-927A-0EA34D9DD49E}"/>
              </a:ext>
            </a:extLst>
          </p:cNvPr>
          <p:cNvSpPr txBox="1"/>
          <p:nvPr/>
        </p:nvSpPr>
        <p:spPr>
          <a:xfrm>
            <a:off x="470094" y="538375"/>
            <a:ext cx="724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Three Building Blocks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7533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1</cp:revision>
  <dcterms:created xsi:type="dcterms:W3CDTF">2020-03-17T06:18:58Z</dcterms:created>
  <dcterms:modified xsi:type="dcterms:W3CDTF">2020-03-17T06:31:48Z</dcterms:modified>
</cp:coreProperties>
</file>