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Lst>
  <p:sldSz cx="12192000" cy="6858000"/>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98" d="100"/>
          <a:sy n="98" d="100"/>
        </p:scale>
        <p:origin x="9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E5DAA6D1-0D46-41CB-89E3-B19CA4F40944}" type="datetimeFigureOut">
              <a:rPr lang="fa-IR" smtClean="0"/>
              <a:t>06/06/1443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179578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E5DAA6D1-0D46-41CB-89E3-B19CA4F40944}" type="datetimeFigureOut">
              <a:rPr lang="fa-IR" smtClean="0"/>
              <a:t>06/06/1443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1577736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E5DAA6D1-0D46-41CB-89E3-B19CA4F40944}" type="datetimeFigureOut">
              <a:rPr lang="fa-IR" smtClean="0"/>
              <a:t>06/06/1443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296586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E5DAA6D1-0D46-41CB-89E3-B19CA4F40944}" type="datetimeFigureOut">
              <a:rPr lang="fa-IR" smtClean="0"/>
              <a:t>06/06/1443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292278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AA6D1-0D46-41CB-89E3-B19CA4F40944}" type="datetimeFigureOut">
              <a:rPr lang="fa-IR" smtClean="0"/>
              <a:t>06/06/1443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94387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E5DAA6D1-0D46-41CB-89E3-B19CA4F40944}" type="datetimeFigureOut">
              <a:rPr lang="fa-IR" smtClean="0"/>
              <a:t>06/06/1443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35573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E5DAA6D1-0D46-41CB-89E3-B19CA4F40944}" type="datetimeFigureOut">
              <a:rPr lang="fa-IR" smtClean="0"/>
              <a:t>06/06/1443</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319560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E5DAA6D1-0D46-41CB-89E3-B19CA4F40944}" type="datetimeFigureOut">
              <a:rPr lang="fa-IR" smtClean="0"/>
              <a:t>06/06/1443</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306222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AA6D1-0D46-41CB-89E3-B19CA4F40944}" type="datetimeFigureOut">
              <a:rPr lang="fa-IR" smtClean="0"/>
              <a:t>06/06/1443</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388308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AA6D1-0D46-41CB-89E3-B19CA4F40944}" type="datetimeFigureOut">
              <a:rPr lang="fa-IR" smtClean="0"/>
              <a:t>06/06/1443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383565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AA6D1-0D46-41CB-89E3-B19CA4F40944}" type="datetimeFigureOut">
              <a:rPr lang="fa-IR" smtClean="0"/>
              <a:t>06/06/1443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D6F1DAEC-58B6-4D30-B43D-01B1EC3957AB}" type="slidenum">
              <a:rPr lang="fa-IR" smtClean="0"/>
              <a:t>‹#›</a:t>
            </a:fld>
            <a:endParaRPr lang="fa-IR"/>
          </a:p>
        </p:txBody>
      </p:sp>
    </p:spTree>
    <p:extLst>
      <p:ext uri="{BB962C8B-B14F-4D97-AF65-F5344CB8AC3E}">
        <p14:creationId xmlns:p14="http://schemas.microsoft.com/office/powerpoint/2010/main" val="403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5DAA6D1-0D46-41CB-89E3-B19CA4F40944}" type="datetimeFigureOut">
              <a:rPr lang="fa-IR" smtClean="0"/>
              <a:t>06/06/1443</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6F1DAEC-58B6-4D30-B43D-01B1EC3957AB}" type="slidenum">
              <a:rPr lang="fa-IR" smtClean="0"/>
              <a:t>‹#›</a:t>
            </a:fld>
            <a:endParaRPr lang="fa-IR"/>
          </a:p>
        </p:txBody>
      </p:sp>
    </p:spTree>
    <p:extLst>
      <p:ext uri="{BB962C8B-B14F-4D97-AF65-F5344CB8AC3E}">
        <p14:creationId xmlns:p14="http://schemas.microsoft.com/office/powerpoint/2010/main" val="10546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552" y="53611"/>
            <a:ext cx="11819107" cy="5442516"/>
          </a:xfrm>
          <a:prstGeom prst="rect">
            <a:avLst/>
          </a:prstGeom>
          <a:noFill/>
        </p:spPr>
        <p:txBody>
          <a:bodyPr wrap="square" rtlCol="1">
            <a:spAutoFit/>
          </a:bodyPr>
          <a:lstStyle/>
          <a:p>
            <a:pPr algn="ctr">
              <a:lnSpc>
                <a:spcPct val="150000"/>
              </a:lnSpc>
            </a:pPr>
            <a:r>
              <a:rPr lang="fa-IR" dirty="0" smtClean="0"/>
              <a:t>شرح پروژه</a:t>
            </a:r>
          </a:p>
          <a:p>
            <a:pPr algn="just">
              <a:lnSpc>
                <a:spcPct val="150000"/>
              </a:lnSpc>
            </a:pPr>
            <a:r>
              <a:rPr lang="fa-IR" dirty="0" smtClean="0"/>
              <a:t>با شیوع ویروس کرونا و مبتلا شدن میلیون ها نفر به آن تمامی دانشمندان دنیا شروع به ساخت واکسن برای ایمن کردن افراد در مقابل این ویروس کشنده کردن</a:t>
            </a:r>
          </a:p>
          <a:p>
            <a:pPr algn="just">
              <a:lnSpc>
                <a:spcPct val="150000"/>
              </a:lnSpc>
            </a:pPr>
            <a:r>
              <a:rPr lang="fa-IR" dirty="0" smtClean="0"/>
              <a:t>و پس از حدود یکسال و نیم از شروع همه گیری واکسن های مختلفی اجازه تزریق گرفتن و در آن زمان دولت ها شروع به برنامه ریزی جامعیی در جهت واکسیناسیون سریع و منظم و مهندسی شده مردم سراسر جهان کردن و در جهت تسریع و نظم بخشیدن به این موضوع سامانه ایی ابداع شد که مردم با نام نویسی در آن اقدام به رزرو نوبت برای زدن واکسن در نزدیک ترین مرکز واکسیناسیون و هم چنین زود ترین زمان ممکن میکردن.</a:t>
            </a:r>
          </a:p>
          <a:p>
            <a:pPr algn="just">
              <a:lnSpc>
                <a:spcPct val="150000"/>
              </a:lnSpc>
            </a:pPr>
            <a:r>
              <a:rPr lang="fa-IR" dirty="0" smtClean="0"/>
              <a:t>از آن جهت که سرعت و نظم در این امر از اهمیت ویژه ایی برخوردار است و سامانه باید برای عموم مردم مناسب باشد ما اقدام به تحلیل سیستم موجود در چهار زیر سیستم اصلی آن (ثبت نام ، نوبت دهی ، ثبت عوارض ، صدور کارت) آن کردیم و پس از بررسی تحلیل اقدام به طراحی سیستم جدیدی کردیم که هدف از این کار افزایش بهره بری سیستم در جهت افزایش سرعت و دقت و راحتی حداکثری کاربر بود .</a:t>
            </a:r>
          </a:p>
          <a:p>
            <a:pPr algn="just">
              <a:lnSpc>
                <a:spcPct val="150000"/>
              </a:lnSpc>
            </a:pPr>
            <a:r>
              <a:rPr lang="fa-IR" dirty="0" smtClean="0"/>
              <a:t>از این رو ما در جهت افزایش راحتی کاربران به جای دریافت کل اطلاعات فقز کد ملی آنها را دریافت کردیم و سپس خود سامانه به صورت مکانیزه اقدام دریافت اطلاعات از ثبت احوال میکند . و از طرف دیگر در جهت افزایش دقت عوارض ایجاد شده در افراد واکسینه شده ما در این سامانه برای قسمت ثبت عوارض اقدام به دریافت اطلاعات سلامت فرد از سامانه وزارت بهداشت کرده و سپس با توجه به آن عوارض را تحلیل میکنیم .</a:t>
            </a:r>
          </a:p>
          <a:p>
            <a:pPr algn="just">
              <a:lnSpc>
                <a:spcPct val="150000"/>
              </a:lnSpc>
            </a:pPr>
            <a:r>
              <a:rPr lang="fa-IR" dirty="0" smtClean="0"/>
              <a:t>پیشبینی ما با پیاده سازی این تغییرات افزایش راحتی کاربران برای ثبت نام و افزایش سرعت ومیزان واکسیناسیون در سطح کشور است که به امید آن بتوانیم از شر این بیماری سخت رهایی یابیم .</a:t>
            </a:r>
            <a:endParaRPr lang="fa-IR" dirty="0"/>
          </a:p>
        </p:txBody>
      </p:sp>
      <p:sp>
        <p:nvSpPr>
          <p:cNvPr id="3" name="TextBox 2"/>
          <p:cNvSpPr txBox="1"/>
          <p:nvPr/>
        </p:nvSpPr>
        <p:spPr>
          <a:xfrm>
            <a:off x="286965" y="5505854"/>
            <a:ext cx="5223753" cy="1200329"/>
          </a:xfrm>
          <a:prstGeom prst="rect">
            <a:avLst/>
          </a:prstGeom>
          <a:noFill/>
        </p:spPr>
        <p:txBody>
          <a:bodyPr wrap="square" rtlCol="1">
            <a:spAutoFit/>
          </a:bodyPr>
          <a:lstStyle/>
          <a:p>
            <a:r>
              <a:rPr lang="fa-IR" dirty="0" smtClean="0"/>
              <a:t>اعضای تیم تحلیل و طراحی:</a:t>
            </a:r>
          </a:p>
          <a:p>
            <a:r>
              <a:rPr lang="fa-IR" dirty="0" smtClean="0"/>
              <a:t>پیمان شبیری</a:t>
            </a:r>
          </a:p>
          <a:p>
            <a:r>
              <a:rPr lang="fa-IR" dirty="0"/>
              <a:t>م</a:t>
            </a:r>
            <a:r>
              <a:rPr lang="fa-IR" dirty="0" smtClean="0"/>
              <a:t>هدی موشخیان</a:t>
            </a:r>
          </a:p>
          <a:p>
            <a:r>
              <a:rPr lang="fa-IR" dirty="0" smtClean="0"/>
              <a:t>دانیال نهفته</a:t>
            </a:r>
            <a:endParaRPr lang="fa-IR" dirty="0"/>
          </a:p>
        </p:txBody>
      </p:sp>
    </p:spTree>
    <p:extLst>
      <p:ext uri="{BB962C8B-B14F-4D97-AF65-F5344CB8AC3E}">
        <p14:creationId xmlns:p14="http://schemas.microsoft.com/office/powerpoint/2010/main" val="391439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325</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2022-01-09T19:49:13Z</dcterms:created>
  <dcterms:modified xsi:type="dcterms:W3CDTF">2022-01-09T20:02:58Z</dcterms:modified>
</cp:coreProperties>
</file>