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C7BD1-A1D9-5343-9D8D-5D936A9CB332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F7E65-9031-0D4D-93D7-C94B1091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F7E65-9031-0D4D-93D7-C94B1091E6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4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638B-9D15-E241-BDEB-1A6AB1C8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F931E-DA73-9846-8609-5C323A619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E7E9-E9B2-7D4D-A36E-C6EBC218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C79-F910-F84F-BEFC-FE80569535E7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5C789-2422-1F44-86F0-8B7412FD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61360-1272-8644-A907-A1592218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0BC5-7EF2-CC4F-8649-0778F5E6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93A6-EB01-4F4A-AB71-05167820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F32A4-6131-5E4B-A3E2-1E73E465A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5DB3C-8B08-3E42-8C20-0A95222F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C79-F910-F84F-BEFC-FE80569535E7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1650E-44EF-3F41-8CBB-7D285046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E232E-291E-DF46-8D97-762F86CC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0BC5-7EF2-CC4F-8649-0778F5E6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DA493-5918-7D42-919C-2570668B1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22A37-BBC1-3C44-886E-51044D2C9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7CE62-0B6F-D24C-BF75-1C333F18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C79-F910-F84F-BEFC-FE80569535E7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FE307-D6CC-7F4D-8DF9-6A29EC98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E841A-C96B-AC49-A6A1-AC3CEE7E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0BC5-7EF2-CC4F-8649-0778F5E6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3694-06BE-7C43-BE77-7DE252C1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50F6-38B2-AC4D-86BE-C68D265D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1A5B-3BA4-4442-870B-989D354C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C79-F910-F84F-BEFC-FE80569535E7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4B98-27E6-664F-9D6E-8BA5C1AE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C5BC-0908-8F43-9F6E-1F9772AF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0BC5-7EF2-CC4F-8649-0778F5E6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E633-E9A0-5246-A7A0-04812CD7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C98BF-2891-A341-BE8E-DC5EE3F4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1E17-B0BD-944C-B974-CDAB3925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C79-F910-F84F-BEFC-FE80569535E7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08CC-311B-7244-9ABF-F230D30C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BB27A-0E8C-8644-92EA-B5FCC222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0BC5-7EF2-CC4F-8649-0778F5E6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5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F8CA-5E52-D846-AC74-188A25D2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198F-172B-7F47-8DE3-49207ACDE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80381-1722-5845-A6B3-9F5974A3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542B1-30B9-9D41-880C-2761E47D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C79-F910-F84F-BEFC-FE80569535E7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D95D3-F20A-DD49-99B5-20C63866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4160-FA55-ED40-96FB-C45C6CF7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0BC5-7EF2-CC4F-8649-0778F5E6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EB5D-3865-E24A-9C20-D55973FE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0449-7F0E-FE49-AB7D-9C698B48E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72F08-9991-B44E-A2B1-D7FE9266A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32D68-FF7B-5149-9BEA-F6FD28173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64EFC-48DA-824F-AD82-FE11BA38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FF4ED-5EE4-F24D-8200-5A0894E5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C79-F910-F84F-BEFC-FE80569535E7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35536-C6C3-394F-AE2C-98E89CF3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05E95-BCC7-6941-9E45-6CA3C2A2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0BC5-7EF2-CC4F-8649-0778F5E6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8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94F2-5069-C049-89B5-94000A1E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103F8-806E-4043-B6D0-56E10BF9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C79-F910-F84F-BEFC-FE80569535E7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B8F8E-12D4-1B4F-862F-C59E3023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4D6E8-CD7B-A045-AC02-013EBE9A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0BC5-7EF2-CC4F-8649-0778F5E6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F4B00-EFCA-E740-8ED5-EFB6CC09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C79-F910-F84F-BEFC-FE80569535E7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E3537-7AAF-A54A-9F25-FDAD67AC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FD4C-D38D-4C4E-A56C-F4988B23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0BC5-7EF2-CC4F-8649-0778F5E6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7DB0-1AE4-D348-97EC-E4C37FFD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4EBC-5312-CD4F-9F08-7473570B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70C76-7FA9-7949-AA8D-9F2094ADC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2B2F-9B8E-0444-B992-30604772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C79-F910-F84F-BEFC-FE80569535E7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6CEC6-E1C7-874E-BDFF-D4F864D7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AE99B-A440-C148-8053-93098E16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0BC5-7EF2-CC4F-8649-0778F5E6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5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FBD2-D377-E243-9CE3-4845323B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1E7D6-07DB-1748-A85C-D82966FDE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C4273-BAAB-0745-888E-1C5EE0987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5AD5B-2599-4646-8D08-08241EEF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CC79-F910-F84F-BEFC-FE80569535E7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BE2C1-B9D0-1844-84A9-AED4E7D0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9C182-4415-1B4D-80F9-9D9B941B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0BC5-7EF2-CC4F-8649-0778F5E6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135B5-E6FC-4842-99CA-5259E24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7659-8F34-1B4D-AD5F-95573061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21FD-B18D-DA4C-96E4-23F6D399F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CCC79-F910-F84F-BEFC-FE80569535E7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E380-E661-5740-A116-A6399C649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4FE0F-24FF-4549-9137-C464B7B6F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0BC5-7EF2-CC4F-8649-0778F5E6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ADC75492-3752-C249-A41E-2DE4B9F5A706}"/>
              </a:ext>
            </a:extLst>
          </p:cNvPr>
          <p:cNvSpPr/>
          <p:nvPr/>
        </p:nvSpPr>
        <p:spPr>
          <a:xfrm>
            <a:off x="1829919" y="1029810"/>
            <a:ext cx="291068" cy="3373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9933D1C-B376-3C4F-A8DB-E098FF6B55B4}"/>
              </a:ext>
            </a:extLst>
          </p:cNvPr>
          <p:cNvSpPr/>
          <p:nvPr/>
        </p:nvSpPr>
        <p:spPr>
          <a:xfrm>
            <a:off x="1538851" y="1029810"/>
            <a:ext cx="291068" cy="3373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A6B08B1-B762-7B46-8E62-B713554ED9F7}"/>
              </a:ext>
            </a:extLst>
          </p:cNvPr>
          <p:cNvSpPr/>
          <p:nvPr/>
        </p:nvSpPr>
        <p:spPr>
          <a:xfrm>
            <a:off x="2120987" y="1029810"/>
            <a:ext cx="291068" cy="3373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E0C6629-06BF-814F-B25A-BF425B235853}"/>
              </a:ext>
            </a:extLst>
          </p:cNvPr>
          <p:cNvSpPr/>
          <p:nvPr/>
        </p:nvSpPr>
        <p:spPr>
          <a:xfrm>
            <a:off x="2415909" y="1029810"/>
            <a:ext cx="291068" cy="3373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8FE57A95-D04C-E54A-92C2-259300358B42}"/>
              </a:ext>
            </a:extLst>
          </p:cNvPr>
          <p:cNvSpPr/>
          <p:nvPr/>
        </p:nvSpPr>
        <p:spPr>
          <a:xfrm>
            <a:off x="3228504" y="1029810"/>
            <a:ext cx="291068" cy="3373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00D82D26-25C4-B74D-8341-5119C6371A23}"/>
              </a:ext>
            </a:extLst>
          </p:cNvPr>
          <p:cNvSpPr/>
          <p:nvPr/>
        </p:nvSpPr>
        <p:spPr>
          <a:xfrm>
            <a:off x="3525354" y="1029810"/>
            <a:ext cx="291068" cy="3373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5B010CAB-5173-954D-9327-D66CBE85A0BE}"/>
              </a:ext>
            </a:extLst>
          </p:cNvPr>
          <p:cNvSpPr/>
          <p:nvPr/>
        </p:nvSpPr>
        <p:spPr>
          <a:xfrm>
            <a:off x="3816422" y="1029810"/>
            <a:ext cx="291068" cy="3373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711FEB2-260C-424F-BF41-DD1E85933DDE}"/>
              </a:ext>
            </a:extLst>
          </p:cNvPr>
          <p:cNvSpPr/>
          <p:nvPr/>
        </p:nvSpPr>
        <p:spPr>
          <a:xfrm>
            <a:off x="4107491" y="1029810"/>
            <a:ext cx="291068" cy="3373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D9531F88-5EA9-FE4D-AC8E-89B13001B16F}"/>
              </a:ext>
            </a:extLst>
          </p:cNvPr>
          <p:cNvSpPr/>
          <p:nvPr/>
        </p:nvSpPr>
        <p:spPr>
          <a:xfrm>
            <a:off x="4398558" y="1029810"/>
            <a:ext cx="291068" cy="3373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1D1325F3-A1B5-5240-BF30-60CEE1CA10EA}"/>
              </a:ext>
            </a:extLst>
          </p:cNvPr>
          <p:cNvSpPr/>
          <p:nvPr/>
        </p:nvSpPr>
        <p:spPr>
          <a:xfrm>
            <a:off x="4689626" y="1029810"/>
            <a:ext cx="291068" cy="3373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2F43FFFC-06D6-C848-ACA7-7F701E21A59F}"/>
              </a:ext>
            </a:extLst>
          </p:cNvPr>
          <p:cNvSpPr/>
          <p:nvPr/>
        </p:nvSpPr>
        <p:spPr>
          <a:xfrm>
            <a:off x="5392179" y="1029810"/>
            <a:ext cx="291068" cy="33735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EE8395-E459-FC46-95FF-E35F198DAF0C}"/>
              </a:ext>
            </a:extLst>
          </p:cNvPr>
          <p:cNvCxnSpPr>
            <a:cxnSpLocks/>
          </p:cNvCxnSpPr>
          <p:nvPr/>
        </p:nvCxnSpPr>
        <p:spPr>
          <a:xfrm>
            <a:off x="638336" y="1500325"/>
            <a:ext cx="466909" cy="0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887A75-88A0-974A-AD40-751D675ABF8A}"/>
              </a:ext>
            </a:extLst>
          </p:cNvPr>
          <p:cNvCxnSpPr>
            <a:cxnSpLocks/>
          </p:cNvCxnSpPr>
          <p:nvPr/>
        </p:nvCxnSpPr>
        <p:spPr>
          <a:xfrm>
            <a:off x="1449003" y="1500325"/>
            <a:ext cx="1343967" cy="0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D9FCD0-BCE9-D045-8612-D81FB7E9977E}"/>
              </a:ext>
            </a:extLst>
          </p:cNvPr>
          <p:cNvCxnSpPr>
            <a:cxnSpLocks/>
          </p:cNvCxnSpPr>
          <p:nvPr/>
        </p:nvCxnSpPr>
        <p:spPr>
          <a:xfrm>
            <a:off x="3145353" y="1500325"/>
            <a:ext cx="1924273" cy="0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ame 27">
            <a:extLst>
              <a:ext uri="{FF2B5EF4-FFF2-40B4-BE49-F238E27FC236}">
                <a16:creationId xmlns:a16="http://schemas.microsoft.com/office/drawing/2014/main" id="{5E41E557-8153-B348-88E4-677F2B56A222}"/>
              </a:ext>
            </a:extLst>
          </p:cNvPr>
          <p:cNvSpPr/>
          <p:nvPr/>
        </p:nvSpPr>
        <p:spPr>
          <a:xfrm>
            <a:off x="726256" y="1029810"/>
            <a:ext cx="291068" cy="3373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19D3A0-EB7B-DA4D-8B43-DEDC291D506E}"/>
              </a:ext>
            </a:extLst>
          </p:cNvPr>
          <p:cNvCxnSpPr>
            <a:cxnSpLocks/>
          </p:cNvCxnSpPr>
          <p:nvPr/>
        </p:nvCxnSpPr>
        <p:spPr>
          <a:xfrm>
            <a:off x="5304259" y="1500325"/>
            <a:ext cx="466909" cy="0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88028A-88A9-CC45-9FE9-E787A146CC23}"/>
              </a:ext>
            </a:extLst>
          </p:cNvPr>
          <p:cNvSpPr txBox="1"/>
          <p:nvPr/>
        </p:nvSpPr>
        <p:spPr>
          <a:xfrm>
            <a:off x="472683" y="1500325"/>
            <a:ext cx="79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dirty="0"/>
              <a:t>شماره دوز درخواستی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18C455-DB77-794F-B55D-B7D25FB780E2}"/>
              </a:ext>
            </a:extLst>
          </p:cNvPr>
          <p:cNvSpPr txBox="1"/>
          <p:nvPr/>
        </p:nvSpPr>
        <p:spPr>
          <a:xfrm>
            <a:off x="1125363" y="1546492"/>
            <a:ext cx="143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کد مرکز واکسن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F19B68-9503-634B-AD6C-1DD61AB3B06A}"/>
              </a:ext>
            </a:extLst>
          </p:cNvPr>
          <p:cNvSpPr txBox="1"/>
          <p:nvPr/>
        </p:nvSpPr>
        <p:spPr>
          <a:xfrm>
            <a:off x="3316247" y="1546491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شیش رقم </a:t>
            </a:r>
            <a:r>
              <a:rPr lang="fa-IR" sz="1200" dirty="0" err="1"/>
              <a:t>اخر</a:t>
            </a:r>
            <a:r>
              <a:rPr lang="fa-IR" sz="1200" dirty="0"/>
              <a:t> کد ملی کاربر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3FFD0-15EB-D449-A390-23CA6231E66A}"/>
              </a:ext>
            </a:extLst>
          </p:cNvPr>
          <p:cNvSpPr txBox="1"/>
          <p:nvPr/>
        </p:nvSpPr>
        <p:spPr>
          <a:xfrm>
            <a:off x="5283233" y="152696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رقم کنترل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6AE16D-A7C1-134A-938E-FE0C072ACF81}"/>
              </a:ext>
            </a:extLst>
          </p:cNvPr>
          <p:cNvSpPr txBox="1"/>
          <p:nvPr/>
        </p:nvSpPr>
        <p:spPr>
          <a:xfrm>
            <a:off x="883378" y="328474"/>
            <a:ext cx="10932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600" dirty="0"/>
              <a:t>جهت پیگیری نوبت گرفته شده ٬ سیستم یک کد بلوکه ای </a:t>
            </a:r>
            <a:r>
              <a:rPr lang="fa-IR" sz="1600" dirty="0" err="1"/>
              <a:t>پیگری</a:t>
            </a:r>
            <a:r>
              <a:rPr lang="fa-IR" sz="1600" dirty="0"/>
              <a:t> به کاربر ارسال میکند که در صورت نیاز کاربر میتواند نوبت خود را از طریق ان پیگیری نماید . 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1FB01C-9FA1-4241-A1C6-EB23BF5969D8}"/>
              </a:ext>
            </a:extLst>
          </p:cNvPr>
          <p:cNvSpPr txBox="1"/>
          <p:nvPr/>
        </p:nvSpPr>
        <p:spPr>
          <a:xfrm>
            <a:off x="2617827" y="2257368"/>
            <a:ext cx="9198351" cy="2118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just" defTabSz="914400" rtl="1" eaLnBrk="1" latinLnBrk="0" hangingPunct="1">
              <a:lnSpc>
                <a:spcPct val="150000"/>
              </a:lnSpc>
            </a:pPr>
            <a:r>
              <a:rPr lang="fa-IR" dirty="0"/>
              <a:t>رقم کنترل با استفاده از روش تصاعد عددی ساخته میشود که شرح ان به صورت زیر است :‌</a:t>
            </a:r>
          </a:p>
          <a:p>
            <a:pPr marL="342900" indent="-342900" algn="just" defTabSz="914400" rtl="1" eaLnBrk="1" latinLnBrk="0" hangingPunct="1">
              <a:lnSpc>
                <a:spcPct val="150000"/>
              </a:lnSpc>
              <a:buAutoNum type="arabicParenR"/>
            </a:pPr>
            <a:r>
              <a:rPr lang="fa-IR" dirty="0"/>
              <a:t>رقم کنترل را کنار گذاشته .</a:t>
            </a:r>
          </a:p>
          <a:p>
            <a:pPr marL="342900" indent="-342900" algn="just" defTabSz="914400" rtl="1" eaLnBrk="1" latinLnBrk="0" hangingPunct="1">
              <a:lnSpc>
                <a:spcPct val="150000"/>
              </a:lnSpc>
              <a:buAutoNum type="arabicParenR"/>
            </a:pPr>
            <a:r>
              <a:rPr lang="fa-IR" dirty="0"/>
              <a:t>به ترتیب از اخرین رقم کد اعداد را در </a:t>
            </a:r>
            <a:r>
              <a:rPr lang="en-US" dirty="0"/>
              <a:t> …,4,3,2</a:t>
            </a:r>
            <a:r>
              <a:rPr lang="fa-IR" dirty="0"/>
              <a:t>ضرب میکنیم و سپس نتیجه ضرب ها را با یکدیگر جمع میکنیم .</a:t>
            </a:r>
          </a:p>
          <a:p>
            <a:pPr marL="342900" indent="-342900" algn="just" defTabSz="914400" rtl="1" eaLnBrk="1" latinLnBrk="0" hangingPunct="1">
              <a:lnSpc>
                <a:spcPct val="150000"/>
              </a:lnSpc>
              <a:buAutoNum type="arabicParenR"/>
            </a:pPr>
            <a:r>
              <a:rPr lang="fa-IR" dirty="0"/>
              <a:t>اولین مضرب عدد </a:t>
            </a:r>
            <a:r>
              <a:rPr lang="en-US" dirty="0"/>
              <a:t>11</a:t>
            </a:r>
            <a:r>
              <a:rPr lang="fa-IR" dirty="0"/>
              <a:t> را که مساوی یا بزرگتر از عدد به دست </a:t>
            </a:r>
            <a:r>
              <a:rPr lang="fa-IR" dirty="0" err="1"/>
              <a:t>امده</a:t>
            </a:r>
            <a:r>
              <a:rPr lang="fa-IR" dirty="0"/>
              <a:t> است را پیدا میکنیم و از حاصل جمع کم میکنیم .</a:t>
            </a:r>
          </a:p>
          <a:p>
            <a:pPr marL="342900" indent="-342900" algn="just" defTabSz="914400" rtl="1" eaLnBrk="1" latinLnBrk="0" hangingPunct="1">
              <a:lnSpc>
                <a:spcPct val="150000"/>
              </a:lnSpc>
              <a:buAutoNum type="arabicParenR"/>
            </a:pPr>
            <a:r>
              <a:rPr lang="fa-IR" dirty="0"/>
              <a:t>عدد به دست </a:t>
            </a:r>
            <a:r>
              <a:rPr lang="fa-IR" dirty="0" err="1"/>
              <a:t>امده</a:t>
            </a:r>
            <a:r>
              <a:rPr lang="fa-IR" dirty="0"/>
              <a:t> همان رقم کنترل است 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331019-915F-CE41-9257-BEFFE6084C86}"/>
              </a:ext>
            </a:extLst>
          </p:cNvPr>
          <p:cNvSpPr txBox="1"/>
          <p:nvPr/>
        </p:nvSpPr>
        <p:spPr>
          <a:xfrm>
            <a:off x="883441" y="4506068"/>
            <a:ext cx="1093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برای مثال اگر کاربری با </a:t>
            </a:r>
            <a:r>
              <a:rPr lang="fa-IR" dirty="0" err="1"/>
              <a:t>کدملی</a:t>
            </a:r>
            <a:r>
              <a:rPr lang="fa-IR" dirty="0"/>
              <a:t> </a:t>
            </a:r>
            <a:r>
              <a:rPr lang="en-US" dirty="0"/>
              <a:t>0924439423</a:t>
            </a:r>
            <a:r>
              <a:rPr lang="fa-IR" dirty="0"/>
              <a:t> برای دوز اول درخواست نوبت داده باشد و کد مرکز </a:t>
            </a:r>
            <a:r>
              <a:rPr lang="en-US" dirty="0"/>
              <a:t>1940 </a:t>
            </a:r>
            <a:r>
              <a:rPr lang="fa-IR" dirty="0"/>
              <a:t> باشد</a:t>
            </a:r>
            <a:r>
              <a:rPr lang="en-US" dirty="0"/>
              <a:t> </a:t>
            </a:r>
            <a:r>
              <a:rPr lang="fa-IR" dirty="0"/>
              <a:t>کد زیر برایش ساخته میشود :‌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177E8-4A5A-F547-8BAD-39D1CE9DDDFB}"/>
              </a:ext>
            </a:extLst>
          </p:cNvPr>
          <p:cNvSpPr txBox="1"/>
          <p:nvPr/>
        </p:nvSpPr>
        <p:spPr>
          <a:xfrm>
            <a:off x="94835" y="4875400"/>
            <a:ext cx="443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1     1     9    4    0     4    3    9   4    2     3 </a:t>
            </a:r>
            <a:endParaRPr lang="fa-IR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C0313D-5F51-5C4B-BCA9-FABFB7F7D18C}"/>
              </a:ext>
            </a:extLst>
          </p:cNvPr>
          <p:cNvCxnSpPr>
            <a:cxnSpLocks/>
          </p:cNvCxnSpPr>
          <p:nvPr/>
        </p:nvCxnSpPr>
        <p:spPr>
          <a:xfrm>
            <a:off x="4332924" y="5145107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BDCE7D-4FE0-A744-9025-11B4B0C226B7}"/>
              </a:ext>
            </a:extLst>
          </p:cNvPr>
          <p:cNvCxnSpPr>
            <a:cxnSpLocks/>
          </p:cNvCxnSpPr>
          <p:nvPr/>
        </p:nvCxnSpPr>
        <p:spPr>
          <a:xfrm>
            <a:off x="3943785" y="5145107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0017D2-42F8-7946-814B-6F31F5664FDA}"/>
              </a:ext>
            </a:extLst>
          </p:cNvPr>
          <p:cNvCxnSpPr>
            <a:cxnSpLocks/>
          </p:cNvCxnSpPr>
          <p:nvPr/>
        </p:nvCxnSpPr>
        <p:spPr>
          <a:xfrm flipH="1">
            <a:off x="3615587" y="5119197"/>
            <a:ext cx="25618" cy="73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2282F6-B37D-1743-A48F-2D2EDC06A53D}"/>
              </a:ext>
            </a:extLst>
          </p:cNvPr>
          <p:cNvCxnSpPr>
            <a:cxnSpLocks/>
          </p:cNvCxnSpPr>
          <p:nvPr/>
        </p:nvCxnSpPr>
        <p:spPr>
          <a:xfrm>
            <a:off x="3321123" y="5145106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18E30A-C32B-2545-A6F1-E65C0D6F18CA}"/>
              </a:ext>
            </a:extLst>
          </p:cNvPr>
          <p:cNvCxnSpPr>
            <a:cxnSpLocks/>
          </p:cNvCxnSpPr>
          <p:nvPr/>
        </p:nvCxnSpPr>
        <p:spPr>
          <a:xfrm>
            <a:off x="3019029" y="5145106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AFEB859-5FF6-B048-967D-A1C20D1B7F95}"/>
              </a:ext>
            </a:extLst>
          </p:cNvPr>
          <p:cNvCxnSpPr>
            <a:cxnSpLocks/>
          </p:cNvCxnSpPr>
          <p:nvPr/>
        </p:nvCxnSpPr>
        <p:spPr>
          <a:xfrm>
            <a:off x="2706977" y="5145106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8785CF-16C9-AD46-8759-7620246ED473}"/>
              </a:ext>
            </a:extLst>
          </p:cNvPr>
          <p:cNvCxnSpPr>
            <a:cxnSpLocks/>
          </p:cNvCxnSpPr>
          <p:nvPr/>
        </p:nvCxnSpPr>
        <p:spPr>
          <a:xfrm>
            <a:off x="2322625" y="5145106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B0B9DC-743E-A740-B538-5D99D6CD59DE}"/>
              </a:ext>
            </a:extLst>
          </p:cNvPr>
          <p:cNvCxnSpPr>
            <a:cxnSpLocks/>
          </p:cNvCxnSpPr>
          <p:nvPr/>
        </p:nvCxnSpPr>
        <p:spPr>
          <a:xfrm>
            <a:off x="1983959" y="5145106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F653B1-DBE5-1C47-A957-D05EB6B93370}"/>
              </a:ext>
            </a:extLst>
          </p:cNvPr>
          <p:cNvCxnSpPr>
            <a:cxnSpLocks/>
          </p:cNvCxnSpPr>
          <p:nvPr/>
        </p:nvCxnSpPr>
        <p:spPr>
          <a:xfrm>
            <a:off x="1656581" y="5145106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704F1C-8EE2-BF46-A904-484181E2DFC7}"/>
              </a:ext>
            </a:extLst>
          </p:cNvPr>
          <p:cNvCxnSpPr>
            <a:cxnSpLocks/>
          </p:cNvCxnSpPr>
          <p:nvPr/>
        </p:nvCxnSpPr>
        <p:spPr>
          <a:xfrm>
            <a:off x="1274551" y="5145106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987F58-EC6D-6842-BA52-C06C6BFDDB3B}"/>
              </a:ext>
            </a:extLst>
          </p:cNvPr>
          <p:cNvCxnSpPr>
            <a:cxnSpLocks/>
          </p:cNvCxnSpPr>
          <p:nvPr/>
        </p:nvCxnSpPr>
        <p:spPr>
          <a:xfrm>
            <a:off x="914359" y="5145106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C9DAB15-24D0-0F45-905A-CFA259A6E6E7}"/>
              </a:ext>
            </a:extLst>
          </p:cNvPr>
          <p:cNvSpPr txBox="1"/>
          <p:nvPr/>
        </p:nvSpPr>
        <p:spPr>
          <a:xfrm>
            <a:off x="4169650" y="5336236"/>
            <a:ext cx="45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66CD02-1A8A-A943-BBDE-99A88D50613D}"/>
              </a:ext>
            </a:extLst>
          </p:cNvPr>
          <p:cNvSpPr txBox="1"/>
          <p:nvPr/>
        </p:nvSpPr>
        <p:spPr>
          <a:xfrm>
            <a:off x="3781841" y="5331009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C424E5-9FAA-324E-A36F-931FA72E2BB4}"/>
              </a:ext>
            </a:extLst>
          </p:cNvPr>
          <p:cNvSpPr txBox="1"/>
          <p:nvPr/>
        </p:nvSpPr>
        <p:spPr>
          <a:xfrm>
            <a:off x="3467147" y="5332279"/>
            <a:ext cx="36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DC1EB6-8DAE-7047-9167-18411A2D7993}"/>
              </a:ext>
            </a:extLst>
          </p:cNvPr>
          <p:cNvSpPr txBox="1"/>
          <p:nvPr/>
        </p:nvSpPr>
        <p:spPr>
          <a:xfrm>
            <a:off x="3136746" y="533936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A696BC-82E2-F149-9F45-60FD6DAD5E7F}"/>
              </a:ext>
            </a:extLst>
          </p:cNvPr>
          <p:cNvSpPr txBox="1"/>
          <p:nvPr/>
        </p:nvSpPr>
        <p:spPr>
          <a:xfrm>
            <a:off x="2834029" y="5314216"/>
            <a:ext cx="36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066B21-1102-4D4C-9197-A9EF706F0EE0}"/>
              </a:ext>
            </a:extLst>
          </p:cNvPr>
          <p:cNvSpPr txBox="1"/>
          <p:nvPr/>
        </p:nvSpPr>
        <p:spPr>
          <a:xfrm>
            <a:off x="2505103" y="531393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76CE56-FEB5-2840-9798-A4044C68126C}"/>
              </a:ext>
            </a:extLst>
          </p:cNvPr>
          <p:cNvSpPr txBox="1"/>
          <p:nvPr/>
        </p:nvSpPr>
        <p:spPr>
          <a:xfrm>
            <a:off x="2134030" y="528713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7DB918-1695-0E48-9379-F1608F71C0EF}"/>
              </a:ext>
            </a:extLst>
          </p:cNvPr>
          <p:cNvSpPr txBox="1"/>
          <p:nvPr/>
        </p:nvSpPr>
        <p:spPr>
          <a:xfrm>
            <a:off x="1817598" y="528713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31B5A1-8C4D-BB4B-B76F-3964AD86B703}"/>
              </a:ext>
            </a:extLst>
          </p:cNvPr>
          <p:cNvSpPr txBox="1"/>
          <p:nvPr/>
        </p:nvSpPr>
        <p:spPr>
          <a:xfrm>
            <a:off x="1411643" y="5291477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1C85FF-050B-0147-947D-F481502CED38}"/>
              </a:ext>
            </a:extLst>
          </p:cNvPr>
          <p:cNvSpPr txBox="1"/>
          <p:nvPr/>
        </p:nvSpPr>
        <p:spPr>
          <a:xfrm>
            <a:off x="1059679" y="5288866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*11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290E78-43C4-2643-9AE3-9A9902E0F328}"/>
              </a:ext>
            </a:extLst>
          </p:cNvPr>
          <p:cNvSpPr txBox="1"/>
          <p:nvPr/>
        </p:nvSpPr>
        <p:spPr>
          <a:xfrm>
            <a:off x="687325" y="5287138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*12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D53374-9D5C-9F43-82B3-AA29627E42DE}"/>
              </a:ext>
            </a:extLst>
          </p:cNvPr>
          <p:cNvCxnSpPr>
            <a:cxnSpLocks/>
          </p:cNvCxnSpPr>
          <p:nvPr/>
        </p:nvCxnSpPr>
        <p:spPr>
          <a:xfrm>
            <a:off x="502030" y="5713497"/>
            <a:ext cx="4480560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2D3C72B-42B6-124E-800E-EDA5267F8243}"/>
              </a:ext>
            </a:extLst>
          </p:cNvPr>
          <p:cNvSpPr txBox="1"/>
          <p:nvPr/>
        </p:nvSpPr>
        <p:spPr>
          <a:xfrm>
            <a:off x="636857" y="5946110"/>
            <a:ext cx="46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B5CD89-D81C-B34A-B5B9-0541F4EBEEF0}"/>
              </a:ext>
            </a:extLst>
          </p:cNvPr>
          <p:cNvSpPr txBox="1"/>
          <p:nvPr/>
        </p:nvSpPr>
        <p:spPr>
          <a:xfrm>
            <a:off x="1078915" y="5953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879130-F064-5E45-B7A8-BB5B5252895C}"/>
              </a:ext>
            </a:extLst>
          </p:cNvPr>
          <p:cNvSpPr txBox="1"/>
          <p:nvPr/>
        </p:nvSpPr>
        <p:spPr>
          <a:xfrm>
            <a:off x="1451234" y="59503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9DA0B0-B07D-9F4C-8C4D-4497B7D54445}"/>
              </a:ext>
            </a:extLst>
          </p:cNvPr>
          <p:cNvSpPr txBox="1"/>
          <p:nvPr/>
        </p:nvSpPr>
        <p:spPr>
          <a:xfrm>
            <a:off x="1795747" y="59500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A24FEB-DCFE-AA45-88C2-1AF2C073F1ED}"/>
              </a:ext>
            </a:extLst>
          </p:cNvPr>
          <p:cNvSpPr txBox="1"/>
          <p:nvPr/>
        </p:nvSpPr>
        <p:spPr>
          <a:xfrm>
            <a:off x="2168066" y="59497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E234AE-F15D-C042-B211-D1C29F80D39E}"/>
              </a:ext>
            </a:extLst>
          </p:cNvPr>
          <p:cNvSpPr txBox="1"/>
          <p:nvPr/>
        </p:nvSpPr>
        <p:spPr>
          <a:xfrm>
            <a:off x="2483840" y="59497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3F5A5A-7C08-CE45-B46A-6C697409B382}"/>
              </a:ext>
            </a:extLst>
          </p:cNvPr>
          <p:cNvSpPr txBox="1"/>
          <p:nvPr/>
        </p:nvSpPr>
        <p:spPr>
          <a:xfrm>
            <a:off x="2809800" y="59497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6962E1D-0DB4-DC4C-9E43-8447CB886721}"/>
              </a:ext>
            </a:extLst>
          </p:cNvPr>
          <p:cNvSpPr txBox="1"/>
          <p:nvPr/>
        </p:nvSpPr>
        <p:spPr>
          <a:xfrm>
            <a:off x="3112583" y="59429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F9FF5D-3E64-FF49-9E4B-49CF878B1986}"/>
              </a:ext>
            </a:extLst>
          </p:cNvPr>
          <p:cNvSpPr txBox="1"/>
          <p:nvPr/>
        </p:nvSpPr>
        <p:spPr>
          <a:xfrm>
            <a:off x="3452977" y="59497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24D0593-DCC5-CE49-ABE8-8CBD8B75E07B}"/>
              </a:ext>
            </a:extLst>
          </p:cNvPr>
          <p:cNvSpPr txBox="1"/>
          <p:nvPr/>
        </p:nvSpPr>
        <p:spPr>
          <a:xfrm>
            <a:off x="3805766" y="59429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BC216B-DE7A-F14D-A416-5A96462EF526}"/>
              </a:ext>
            </a:extLst>
          </p:cNvPr>
          <p:cNvSpPr txBox="1"/>
          <p:nvPr/>
        </p:nvSpPr>
        <p:spPr>
          <a:xfrm>
            <a:off x="4195111" y="59497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037F2F-7827-0D44-9F9F-55AF9FF6DCB8}"/>
              </a:ext>
            </a:extLst>
          </p:cNvPr>
          <p:cNvSpPr txBox="1"/>
          <p:nvPr/>
        </p:nvSpPr>
        <p:spPr>
          <a:xfrm>
            <a:off x="5828138" y="59122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268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7B801B9-1FAC-7948-B4BB-F553976CE6A1}"/>
              </a:ext>
            </a:extLst>
          </p:cNvPr>
          <p:cNvCxnSpPr>
            <a:cxnSpLocks/>
          </p:cNvCxnSpPr>
          <p:nvPr/>
        </p:nvCxnSpPr>
        <p:spPr>
          <a:xfrm>
            <a:off x="4689626" y="6096867"/>
            <a:ext cx="10291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28DA3FF-7843-4E4D-8A17-A1A13F7CFD0F}"/>
              </a:ext>
            </a:extLst>
          </p:cNvPr>
          <p:cNvSpPr txBox="1"/>
          <p:nvPr/>
        </p:nvSpPr>
        <p:spPr>
          <a:xfrm>
            <a:off x="4776402" y="5788827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200" dirty="0"/>
              <a:t>حاصل جمع </a:t>
            </a:r>
            <a:endParaRPr lang="en-US" sz="12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4FD6ADD-5322-D146-919B-4AB2A65E973A}"/>
              </a:ext>
            </a:extLst>
          </p:cNvPr>
          <p:cNvCxnSpPr>
            <a:cxnSpLocks/>
          </p:cNvCxnSpPr>
          <p:nvPr/>
        </p:nvCxnSpPr>
        <p:spPr>
          <a:xfrm>
            <a:off x="6363862" y="6103684"/>
            <a:ext cx="10291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7A796E0-36E5-5A4E-8CF4-DCF90C0C07EB}"/>
              </a:ext>
            </a:extLst>
          </p:cNvPr>
          <p:cNvSpPr txBox="1"/>
          <p:nvPr/>
        </p:nvSpPr>
        <p:spPr>
          <a:xfrm>
            <a:off x="7392979" y="587662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275 – 268 = </a:t>
            </a: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8267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207</Words>
  <Application>Microsoft Macintosh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peyman shobeiri</dc:creator>
  <cp:lastModifiedBy>peyman shobeiri</cp:lastModifiedBy>
  <cp:revision>1</cp:revision>
  <dcterms:created xsi:type="dcterms:W3CDTF">2022-01-07T13:11:55Z</dcterms:created>
  <dcterms:modified xsi:type="dcterms:W3CDTF">2022-01-07T14:42:31Z</dcterms:modified>
</cp:coreProperties>
</file>