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98" d="100"/>
          <a:sy n="98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449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250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953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974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500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878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2329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814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1841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8510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7640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66B8-CF0A-4080-B159-F635AE391B0F}" type="datetimeFigureOut">
              <a:rPr lang="fa-IR" smtClean="0"/>
              <a:t>29/05/1443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ACBB-6C7E-45B3-85CE-ADA0B0CC14C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9486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8196" y="301557"/>
            <a:ext cx="4027251" cy="13388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fa-IR" dirty="0"/>
              <a:t>پرسشنامه : شناخت </a:t>
            </a:r>
            <a:r>
              <a:rPr lang="fa-IR" dirty="0" smtClean="0"/>
              <a:t>مشکلات و ایرادات سیستم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نام زیرسیستم:ثبت نام داوطلب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کاربر: داوطلب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2579" y="1640385"/>
            <a:ext cx="8112868" cy="35548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فکر میکنید اطلاعاتی وارد کرده اید که غیر ضروری باشد 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آیا </a:t>
            </a:r>
            <a:r>
              <a:rPr lang="fa-IR" dirty="0"/>
              <a:t>اطلاعات درخواستی در فرم ثبت نام واضح و فاقد ابهام می باشند </a:t>
            </a:r>
            <a:r>
              <a:rPr lang="fa-IR" dirty="0" smtClean="0"/>
              <a:t>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/>
              <a:t>آیا در فرم، فضای کافی برای پاسخگویی به اطلاعات درخواستی در اختیار شما قرار گرفته است </a:t>
            </a:r>
            <a:r>
              <a:rPr lang="fa-IR" dirty="0" smtClean="0"/>
              <a:t>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آیا در وارد کردن اطلاعات مشکل داشتید؟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ارزیابی شما از سیستم دریافت اطلاعات چه بود ؟ (شرح دهید)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138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27651" y="175097"/>
            <a:ext cx="4027251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250000"/>
              </a:lnSpc>
            </a:pPr>
            <a:r>
              <a:rPr lang="fa-IR" dirty="0"/>
              <a:t>پرسشنامه : شناخت </a:t>
            </a:r>
            <a:r>
              <a:rPr lang="fa-IR" dirty="0" smtClean="0"/>
              <a:t>مشکلات و ایرادات سیستم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نام زیرسیستم: نوبت دهی 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کاربر : داوطلب گرفتن نوبت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1964987"/>
            <a:ext cx="8968902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آیا در گرفتن نوبت مشکلی داشتید ؟ (شرح دهید)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آیا محل واکسن به طور واضح ذکر شده است؟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آیا ساعت و زمان نوبت مناسب است 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نظر شما درباره نوبت دهی اینترنتی چیست ؟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ارزیابی شما از سیستم نوبت دهی چه بود ؟ (شرح دهید)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77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7665390" y="612847"/>
            <a:ext cx="1361872" cy="91440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fa-IR" dirty="0" smtClean="0"/>
              <a:t>1</a:t>
            </a:r>
            <a:endParaRPr lang="fa-IR" dirty="0"/>
          </a:p>
          <a:p>
            <a:pPr algn="l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7616752" y="2363826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ثبت اطلاعات محل سکونت کاربر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5210778" y="2363826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استعلام اطلاعات محل سکونت</a:t>
            </a:r>
            <a:endParaRPr lang="fa-IR" dirty="0"/>
          </a:p>
        </p:txBody>
      </p:sp>
      <p:sp>
        <p:nvSpPr>
          <p:cNvPr id="8" name="Flowchart: Document 7"/>
          <p:cNvSpPr/>
          <p:nvPr/>
        </p:nvSpPr>
        <p:spPr>
          <a:xfrm>
            <a:off x="5259416" y="612847"/>
            <a:ext cx="1361872" cy="91440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fa-IR" dirty="0" smtClean="0"/>
              <a:t>1</a:t>
            </a:r>
            <a:endParaRPr lang="fa-IR" dirty="0"/>
          </a:p>
          <a:p>
            <a:pPr algn="l"/>
            <a:endParaRPr lang="fa-IR" dirty="0"/>
          </a:p>
        </p:txBody>
      </p:sp>
      <p:cxnSp>
        <p:nvCxnSpPr>
          <p:cNvPr id="10" name="Elbow Connector 9"/>
          <p:cNvCxnSpPr>
            <a:stCxn id="6" idx="1"/>
            <a:endCxn id="8" idx="3"/>
          </p:cNvCxnSpPr>
          <p:nvPr/>
        </p:nvCxnSpPr>
        <p:spPr>
          <a:xfrm rot="10800000">
            <a:off x="6621288" y="1070048"/>
            <a:ext cx="995464" cy="1755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2804804" y="5748013"/>
            <a:ext cx="1459148" cy="612648"/>
          </a:xfrm>
          <a:prstGeom prst="flowChartInputOut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تایید</a:t>
            </a:r>
            <a:endParaRPr lang="fa-IR" dirty="0"/>
          </a:p>
        </p:txBody>
      </p:sp>
      <p:sp>
        <p:nvSpPr>
          <p:cNvPr id="14" name="Rectangle 13"/>
          <p:cNvSpPr/>
          <p:nvPr/>
        </p:nvSpPr>
        <p:spPr>
          <a:xfrm>
            <a:off x="2804804" y="1848261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انتخاب نزدیکترین مراکز واکسیناسیون</a:t>
            </a:r>
            <a:endParaRPr lang="fa-IR" dirty="0"/>
          </a:p>
        </p:txBody>
      </p:sp>
      <p:sp>
        <p:nvSpPr>
          <p:cNvPr id="15" name="Rectangle 14"/>
          <p:cNvSpPr/>
          <p:nvPr/>
        </p:nvSpPr>
        <p:spPr>
          <a:xfrm>
            <a:off x="2804804" y="3297779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بررسی وجود جای خالی در مراکز</a:t>
            </a:r>
            <a:endParaRPr lang="fa-IR" dirty="0"/>
          </a:p>
        </p:txBody>
      </p:sp>
      <p:sp>
        <p:nvSpPr>
          <p:cNvPr id="16" name="Rectangle 15"/>
          <p:cNvSpPr/>
          <p:nvPr/>
        </p:nvSpPr>
        <p:spPr>
          <a:xfrm>
            <a:off x="7616752" y="4328908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تایید مرکز واکسیناسیون توسط کاربر</a:t>
            </a:r>
            <a:endParaRPr lang="fa-IR" dirty="0"/>
          </a:p>
        </p:txBody>
      </p:sp>
      <p:sp>
        <p:nvSpPr>
          <p:cNvPr id="17" name="Flowchart: Document 16"/>
          <p:cNvSpPr/>
          <p:nvPr/>
        </p:nvSpPr>
        <p:spPr>
          <a:xfrm>
            <a:off x="2853442" y="607788"/>
            <a:ext cx="1361872" cy="91440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fa-IR" dirty="0" smtClean="0"/>
              <a:t>1</a:t>
            </a:r>
            <a:endParaRPr lang="fa-IR" dirty="0"/>
          </a:p>
          <a:p>
            <a:pPr algn="l"/>
            <a:endParaRPr lang="fa-IR" dirty="0"/>
          </a:p>
        </p:txBody>
      </p:sp>
      <p:sp>
        <p:nvSpPr>
          <p:cNvPr id="18" name="Oval 17"/>
          <p:cNvSpPr/>
          <p:nvPr/>
        </p:nvSpPr>
        <p:spPr>
          <a:xfrm>
            <a:off x="3334961" y="4538054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fa-IR" dirty="0"/>
          </a:p>
        </p:txBody>
      </p:sp>
      <p:sp>
        <p:nvSpPr>
          <p:cNvPr id="19" name="Oval 18"/>
          <p:cNvSpPr/>
          <p:nvPr/>
        </p:nvSpPr>
        <p:spPr>
          <a:xfrm>
            <a:off x="8146909" y="3550988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fa-IR" dirty="0"/>
          </a:p>
        </p:txBody>
      </p:sp>
      <p:sp>
        <p:nvSpPr>
          <p:cNvPr id="20" name="Oval 19"/>
          <p:cNvSpPr/>
          <p:nvPr/>
        </p:nvSpPr>
        <p:spPr>
          <a:xfrm>
            <a:off x="8146909" y="5745810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fa-IR" dirty="0"/>
          </a:p>
        </p:txBody>
      </p:sp>
      <p:sp>
        <p:nvSpPr>
          <p:cNvPr id="21" name="Oval 20"/>
          <p:cNvSpPr/>
          <p:nvPr/>
        </p:nvSpPr>
        <p:spPr>
          <a:xfrm>
            <a:off x="3334961" y="5149763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fa-IR" dirty="0"/>
          </a:p>
        </p:txBody>
      </p:sp>
      <p:sp>
        <p:nvSpPr>
          <p:cNvPr id="22" name="Isosceles Triangle 21"/>
          <p:cNvSpPr/>
          <p:nvPr/>
        </p:nvSpPr>
        <p:spPr>
          <a:xfrm>
            <a:off x="1044099" y="5966784"/>
            <a:ext cx="544749" cy="46206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  <a:endParaRPr lang="fa-IR" dirty="0"/>
          </a:p>
        </p:txBody>
      </p:sp>
      <p:sp>
        <p:nvSpPr>
          <p:cNvPr id="24" name="Flowchart: Merge 23"/>
          <p:cNvSpPr/>
          <p:nvPr/>
        </p:nvSpPr>
        <p:spPr>
          <a:xfrm>
            <a:off x="5692297" y="5096454"/>
            <a:ext cx="496110" cy="505450"/>
          </a:xfrm>
          <a:prstGeom prst="flowChartMer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fa-IR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>
            <a:off x="8346326" y="1466797"/>
            <a:ext cx="0" cy="89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4"/>
            <a:endCxn id="16" idx="0"/>
          </p:cNvCxnSpPr>
          <p:nvPr/>
        </p:nvCxnSpPr>
        <p:spPr>
          <a:xfrm>
            <a:off x="8346326" y="3949821"/>
            <a:ext cx="0" cy="379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20" idx="0"/>
          </p:cNvCxnSpPr>
          <p:nvPr/>
        </p:nvCxnSpPr>
        <p:spPr>
          <a:xfrm>
            <a:off x="8346326" y="5253036"/>
            <a:ext cx="0" cy="492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7" idx="0"/>
          </p:cNvCxnSpPr>
          <p:nvPr/>
        </p:nvCxnSpPr>
        <p:spPr>
          <a:xfrm>
            <a:off x="5940352" y="1466797"/>
            <a:ext cx="0" cy="89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51" idx="1"/>
          </p:cNvCxnSpPr>
          <p:nvPr/>
        </p:nvCxnSpPr>
        <p:spPr>
          <a:xfrm flipH="1">
            <a:off x="5940351" y="3287954"/>
            <a:ext cx="1" cy="69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1"/>
            <a:endCxn id="17" idx="3"/>
          </p:cNvCxnSpPr>
          <p:nvPr/>
        </p:nvCxnSpPr>
        <p:spPr>
          <a:xfrm rot="10800000">
            <a:off x="4215314" y="1064990"/>
            <a:ext cx="995464" cy="17609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4" idx="0"/>
          </p:cNvCxnSpPr>
          <p:nvPr/>
        </p:nvCxnSpPr>
        <p:spPr>
          <a:xfrm>
            <a:off x="3534378" y="1461738"/>
            <a:ext cx="0" cy="386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5" idx="0"/>
          </p:cNvCxnSpPr>
          <p:nvPr/>
        </p:nvCxnSpPr>
        <p:spPr>
          <a:xfrm>
            <a:off x="3534378" y="2772389"/>
            <a:ext cx="0" cy="525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2"/>
            <a:endCxn id="18" idx="0"/>
          </p:cNvCxnSpPr>
          <p:nvPr/>
        </p:nvCxnSpPr>
        <p:spPr>
          <a:xfrm>
            <a:off x="3534378" y="4221907"/>
            <a:ext cx="0" cy="316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4"/>
            <a:endCxn id="13" idx="1"/>
          </p:cNvCxnSpPr>
          <p:nvPr/>
        </p:nvCxnSpPr>
        <p:spPr>
          <a:xfrm>
            <a:off x="3534378" y="5548596"/>
            <a:ext cx="0" cy="199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Flowchart: Data 50"/>
          <p:cNvSpPr/>
          <p:nvPr/>
        </p:nvSpPr>
        <p:spPr>
          <a:xfrm>
            <a:off x="5210777" y="3980628"/>
            <a:ext cx="1459148" cy="612648"/>
          </a:xfrm>
          <a:prstGeom prst="flowChartInputOut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تایید</a:t>
            </a:r>
            <a:endParaRPr lang="fa-IR" dirty="0"/>
          </a:p>
        </p:txBody>
      </p:sp>
      <p:cxnSp>
        <p:nvCxnSpPr>
          <p:cNvPr id="54" name="Straight Arrow Connector 53"/>
          <p:cNvCxnSpPr>
            <a:stCxn id="51" idx="4"/>
            <a:endCxn id="24" idx="0"/>
          </p:cNvCxnSpPr>
          <p:nvPr/>
        </p:nvCxnSpPr>
        <p:spPr>
          <a:xfrm>
            <a:off x="5940351" y="4593276"/>
            <a:ext cx="1" cy="50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9339" y="4109095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صدور نوبت واکسن</a:t>
            </a:r>
            <a:endParaRPr lang="fa-IR" dirty="0"/>
          </a:p>
        </p:txBody>
      </p:sp>
      <p:cxnSp>
        <p:nvCxnSpPr>
          <p:cNvPr id="58" name="Straight Arrow Connector 57"/>
          <p:cNvCxnSpPr>
            <a:stCxn id="56" idx="2"/>
            <a:endCxn id="22" idx="0"/>
          </p:cNvCxnSpPr>
          <p:nvPr/>
        </p:nvCxnSpPr>
        <p:spPr>
          <a:xfrm>
            <a:off x="1288913" y="5033223"/>
            <a:ext cx="27561" cy="933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3" idx="2"/>
            <a:endCxn id="56" idx="3"/>
          </p:cNvCxnSpPr>
          <p:nvPr/>
        </p:nvCxnSpPr>
        <p:spPr>
          <a:xfrm rot="10800000">
            <a:off x="2018487" y="4571159"/>
            <a:ext cx="932232" cy="14831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64807" y="214014"/>
            <a:ext cx="11186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کاربر</a:t>
            </a:r>
            <a:endParaRPr lang="fa-IR" dirty="0"/>
          </a:p>
        </p:txBody>
      </p:sp>
      <p:sp>
        <p:nvSpPr>
          <p:cNvPr id="62" name="TextBox 61"/>
          <p:cNvSpPr txBox="1"/>
          <p:nvPr/>
        </p:nvSpPr>
        <p:spPr>
          <a:xfrm>
            <a:off x="5467750" y="238456"/>
            <a:ext cx="11008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ثبت احوال</a:t>
            </a:r>
            <a:endParaRPr lang="fa-IR" dirty="0"/>
          </a:p>
        </p:txBody>
      </p:sp>
      <p:sp>
        <p:nvSpPr>
          <p:cNvPr id="63" name="TextBox 62"/>
          <p:cNvSpPr txBox="1"/>
          <p:nvPr/>
        </p:nvSpPr>
        <p:spPr>
          <a:xfrm>
            <a:off x="2501627" y="233593"/>
            <a:ext cx="1874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مراکز واکسیناسیون</a:t>
            </a:r>
            <a:endParaRPr lang="fa-IR" dirty="0"/>
          </a:p>
        </p:txBody>
      </p:sp>
      <p:sp>
        <p:nvSpPr>
          <p:cNvPr id="64" name="TextBox 63"/>
          <p:cNvSpPr txBox="1"/>
          <p:nvPr/>
        </p:nvSpPr>
        <p:spPr>
          <a:xfrm>
            <a:off x="10937129" y="3227822"/>
            <a:ext cx="10797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درخواست نوبت</a:t>
            </a:r>
            <a:endParaRPr lang="fa-IR" dirty="0"/>
          </a:p>
        </p:txBody>
      </p:sp>
      <p:sp>
        <p:nvSpPr>
          <p:cNvPr id="65" name="TextBox 64"/>
          <p:cNvSpPr txBox="1"/>
          <p:nvPr/>
        </p:nvSpPr>
        <p:spPr>
          <a:xfrm>
            <a:off x="9491759" y="3287954"/>
            <a:ext cx="1352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بر حسب مورد</a:t>
            </a:r>
            <a:endParaRPr lang="fa-IR" dirty="0"/>
          </a:p>
        </p:txBody>
      </p:sp>
      <p:sp>
        <p:nvSpPr>
          <p:cNvPr id="66" name="TextBox 65"/>
          <p:cNvSpPr txBox="1"/>
          <p:nvPr/>
        </p:nvSpPr>
        <p:spPr>
          <a:xfrm>
            <a:off x="10555326" y="233593"/>
            <a:ext cx="10894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نام فرم</a:t>
            </a:r>
            <a:endParaRPr lang="fa-IR" dirty="0"/>
          </a:p>
        </p:txBody>
      </p:sp>
      <p:sp>
        <p:nvSpPr>
          <p:cNvPr id="67" name="TextBox 66"/>
          <p:cNvSpPr txBox="1"/>
          <p:nvPr/>
        </p:nvSpPr>
        <p:spPr>
          <a:xfrm>
            <a:off x="9229932" y="243165"/>
            <a:ext cx="1543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تناوب زمان تهییه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4236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7665390" y="612847"/>
            <a:ext cx="1361872" cy="91440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fa-IR" dirty="0" smtClean="0"/>
              <a:t>1</a:t>
            </a:r>
            <a:endParaRPr lang="fa-IR" dirty="0"/>
          </a:p>
          <a:p>
            <a:pPr algn="l"/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7616752" y="2363826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گرفتن </a:t>
            </a:r>
            <a:r>
              <a:rPr lang="fa-IR" dirty="0" smtClean="0"/>
              <a:t>اطلاعات محل سکونت کاربر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5210778" y="2363826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/>
              <a:t>تایید توسط کاربر</a:t>
            </a:r>
            <a:endParaRPr lang="fa-IR" dirty="0"/>
          </a:p>
        </p:txBody>
      </p:sp>
      <p:sp>
        <p:nvSpPr>
          <p:cNvPr id="5" name="Flowchart: Document 4"/>
          <p:cNvSpPr/>
          <p:nvPr/>
        </p:nvSpPr>
        <p:spPr>
          <a:xfrm>
            <a:off x="5259416" y="612847"/>
            <a:ext cx="1361872" cy="91440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fa-IR" dirty="0" smtClean="0"/>
              <a:t>1</a:t>
            </a:r>
            <a:endParaRPr lang="fa-IR" dirty="0"/>
          </a:p>
          <a:p>
            <a:pPr algn="l"/>
            <a:endParaRPr lang="fa-IR" dirty="0"/>
          </a:p>
        </p:txBody>
      </p:sp>
      <p:cxnSp>
        <p:nvCxnSpPr>
          <p:cNvPr id="6" name="Elbow Connector 5"/>
          <p:cNvCxnSpPr>
            <a:stCxn id="3" idx="1"/>
            <a:endCxn id="5" idx="3"/>
          </p:cNvCxnSpPr>
          <p:nvPr/>
        </p:nvCxnSpPr>
        <p:spPr>
          <a:xfrm rot="10800000">
            <a:off x="6621288" y="1070048"/>
            <a:ext cx="995464" cy="1755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2804804" y="5748013"/>
            <a:ext cx="1459148" cy="612648"/>
          </a:xfrm>
          <a:prstGeom prst="flowChartInputOut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تایید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2804804" y="1848261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انتخاب نزدیکترین مراکز واکسیناسیون</a:t>
            </a:r>
            <a:endParaRPr lang="fa-IR" dirty="0"/>
          </a:p>
        </p:txBody>
      </p:sp>
      <p:sp>
        <p:nvSpPr>
          <p:cNvPr id="9" name="Rectangle 8"/>
          <p:cNvSpPr/>
          <p:nvPr/>
        </p:nvSpPr>
        <p:spPr>
          <a:xfrm>
            <a:off x="2804804" y="3297779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بررسی وجود جای خالی در مراکز</a:t>
            </a:r>
            <a:endParaRPr lang="fa-IR" dirty="0"/>
          </a:p>
        </p:txBody>
      </p:sp>
      <p:sp>
        <p:nvSpPr>
          <p:cNvPr id="10" name="Rectangle 9"/>
          <p:cNvSpPr/>
          <p:nvPr/>
        </p:nvSpPr>
        <p:spPr>
          <a:xfrm>
            <a:off x="6335145" y="4370903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تایید مرکز واکسیناسیون توسط کاربر</a:t>
            </a:r>
            <a:endParaRPr lang="fa-IR" dirty="0"/>
          </a:p>
        </p:txBody>
      </p:sp>
      <p:sp>
        <p:nvSpPr>
          <p:cNvPr id="11" name="Flowchart: Document 10"/>
          <p:cNvSpPr/>
          <p:nvPr/>
        </p:nvSpPr>
        <p:spPr>
          <a:xfrm>
            <a:off x="2853442" y="607788"/>
            <a:ext cx="1361872" cy="91440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fa-IR" dirty="0" smtClean="0"/>
              <a:t>1</a:t>
            </a:r>
            <a:endParaRPr lang="fa-IR" dirty="0"/>
          </a:p>
          <a:p>
            <a:pPr algn="l"/>
            <a:endParaRPr lang="fa-IR" dirty="0"/>
          </a:p>
        </p:txBody>
      </p:sp>
      <p:sp>
        <p:nvSpPr>
          <p:cNvPr id="12" name="Oval 11"/>
          <p:cNvSpPr/>
          <p:nvPr/>
        </p:nvSpPr>
        <p:spPr>
          <a:xfrm>
            <a:off x="359922" y="2888564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fa-IR" dirty="0"/>
          </a:p>
        </p:txBody>
      </p:sp>
      <p:sp>
        <p:nvSpPr>
          <p:cNvPr id="13" name="Oval 12"/>
          <p:cNvSpPr/>
          <p:nvPr/>
        </p:nvSpPr>
        <p:spPr>
          <a:xfrm>
            <a:off x="6865302" y="3622295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fa-IR" dirty="0"/>
          </a:p>
        </p:txBody>
      </p:sp>
      <p:sp>
        <p:nvSpPr>
          <p:cNvPr id="14" name="Oval 13"/>
          <p:cNvSpPr/>
          <p:nvPr/>
        </p:nvSpPr>
        <p:spPr>
          <a:xfrm>
            <a:off x="5176333" y="6030015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fa-IR" dirty="0"/>
          </a:p>
        </p:txBody>
      </p:sp>
      <p:sp>
        <p:nvSpPr>
          <p:cNvPr id="15" name="Oval 14"/>
          <p:cNvSpPr/>
          <p:nvPr/>
        </p:nvSpPr>
        <p:spPr>
          <a:xfrm>
            <a:off x="3334961" y="5149763"/>
            <a:ext cx="398834" cy="3988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fa-IR" dirty="0"/>
          </a:p>
        </p:txBody>
      </p:sp>
      <p:sp>
        <p:nvSpPr>
          <p:cNvPr id="16" name="Isosceles Triangle 15"/>
          <p:cNvSpPr/>
          <p:nvPr/>
        </p:nvSpPr>
        <p:spPr>
          <a:xfrm>
            <a:off x="1044099" y="5966784"/>
            <a:ext cx="544749" cy="46206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fa-IR" dirty="0"/>
          </a:p>
        </p:txBody>
      </p:sp>
      <p:sp>
        <p:nvSpPr>
          <p:cNvPr id="17" name="Flowchart: Merge 16"/>
          <p:cNvSpPr/>
          <p:nvPr/>
        </p:nvSpPr>
        <p:spPr>
          <a:xfrm>
            <a:off x="5692295" y="4580242"/>
            <a:ext cx="496110" cy="505450"/>
          </a:xfrm>
          <a:prstGeom prst="flowChartMer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fa-IR" dirty="0"/>
          </a:p>
        </p:txBody>
      </p:sp>
      <p:cxnSp>
        <p:nvCxnSpPr>
          <p:cNvPr id="18" name="Straight Arrow Connector 17"/>
          <p:cNvCxnSpPr>
            <a:stCxn id="2" idx="2"/>
            <a:endCxn id="3" idx="0"/>
          </p:cNvCxnSpPr>
          <p:nvPr/>
        </p:nvCxnSpPr>
        <p:spPr>
          <a:xfrm>
            <a:off x="8346326" y="1466797"/>
            <a:ext cx="0" cy="89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0" idx="0"/>
          </p:cNvCxnSpPr>
          <p:nvPr/>
        </p:nvCxnSpPr>
        <p:spPr>
          <a:xfrm>
            <a:off x="7064719" y="4021128"/>
            <a:ext cx="0" cy="349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8" idx="1"/>
            <a:endCxn id="14" idx="6"/>
          </p:cNvCxnSpPr>
          <p:nvPr/>
        </p:nvCxnSpPr>
        <p:spPr>
          <a:xfrm flipH="1">
            <a:off x="5575167" y="6014490"/>
            <a:ext cx="693103" cy="214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4" idx="0"/>
          </p:cNvCxnSpPr>
          <p:nvPr/>
        </p:nvCxnSpPr>
        <p:spPr>
          <a:xfrm>
            <a:off x="5940352" y="1466797"/>
            <a:ext cx="0" cy="89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</p:cNvCxnSpPr>
          <p:nvPr/>
        </p:nvCxnSpPr>
        <p:spPr>
          <a:xfrm flipH="1">
            <a:off x="5940350" y="3287954"/>
            <a:ext cx="2" cy="263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1"/>
            <a:endCxn id="11" idx="3"/>
          </p:cNvCxnSpPr>
          <p:nvPr/>
        </p:nvCxnSpPr>
        <p:spPr>
          <a:xfrm rot="10800000">
            <a:off x="4215314" y="1064990"/>
            <a:ext cx="995464" cy="17609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8" idx="0"/>
          </p:cNvCxnSpPr>
          <p:nvPr/>
        </p:nvCxnSpPr>
        <p:spPr>
          <a:xfrm>
            <a:off x="3534378" y="1461738"/>
            <a:ext cx="0" cy="386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>
            <a:off x="3534378" y="2772389"/>
            <a:ext cx="0" cy="525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7" idx="1"/>
          </p:cNvCxnSpPr>
          <p:nvPr/>
        </p:nvCxnSpPr>
        <p:spPr>
          <a:xfrm>
            <a:off x="3534378" y="5548596"/>
            <a:ext cx="0" cy="199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Flowchart: Data 27"/>
          <p:cNvSpPr/>
          <p:nvPr/>
        </p:nvSpPr>
        <p:spPr>
          <a:xfrm>
            <a:off x="5218067" y="3571421"/>
            <a:ext cx="1459148" cy="612648"/>
          </a:xfrm>
          <a:prstGeom prst="flowChartInputOut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تایید</a:t>
            </a:r>
            <a:endParaRPr lang="fa-IR" dirty="0"/>
          </a:p>
        </p:txBody>
      </p:sp>
      <p:cxnSp>
        <p:nvCxnSpPr>
          <p:cNvPr id="29" name="Straight Arrow Connector 28"/>
          <p:cNvCxnSpPr>
            <a:stCxn id="28" idx="4"/>
          </p:cNvCxnSpPr>
          <p:nvPr/>
        </p:nvCxnSpPr>
        <p:spPr>
          <a:xfrm flipH="1">
            <a:off x="5940350" y="4184069"/>
            <a:ext cx="7291" cy="397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9339" y="4109095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صدور نوبت واکسن</a:t>
            </a:r>
            <a:endParaRPr lang="fa-IR" dirty="0"/>
          </a:p>
        </p:txBody>
      </p:sp>
      <p:cxnSp>
        <p:nvCxnSpPr>
          <p:cNvPr id="31" name="Straight Arrow Connector 30"/>
          <p:cNvCxnSpPr>
            <a:stCxn id="30" idx="2"/>
            <a:endCxn id="16" idx="0"/>
          </p:cNvCxnSpPr>
          <p:nvPr/>
        </p:nvCxnSpPr>
        <p:spPr>
          <a:xfrm>
            <a:off x="1288913" y="5033223"/>
            <a:ext cx="27561" cy="933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30" idx="3"/>
          </p:cNvCxnSpPr>
          <p:nvPr/>
        </p:nvCxnSpPr>
        <p:spPr>
          <a:xfrm rot="10800000">
            <a:off x="2018487" y="4571159"/>
            <a:ext cx="932232" cy="14831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76525" y="165147"/>
            <a:ext cx="1697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 ثبت نام</a:t>
            </a:r>
            <a:endParaRPr lang="fa-IR" dirty="0"/>
          </a:p>
        </p:txBody>
      </p:sp>
      <p:sp>
        <p:nvSpPr>
          <p:cNvPr id="34" name="TextBox 33"/>
          <p:cNvSpPr txBox="1"/>
          <p:nvPr/>
        </p:nvSpPr>
        <p:spPr>
          <a:xfrm>
            <a:off x="5375750" y="176721"/>
            <a:ext cx="11008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کاربر</a:t>
            </a:r>
            <a:endParaRPr lang="fa-IR" dirty="0"/>
          </a:p>
        </p:txBody>
      </p:sp>
      <p:sp>
        <p:nvSpPr>
          <p:cNvPr id="35" name="TextBox 34"/>
          <p:cNvSpPr txBox="1"/>
          <p:nvPr/>
        </p:nvSpPr>
        <p:spPr>
          <a:xfrm>
            <a:off x="2463123" y="135900"/>
            <a:ext cx="1874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مراکز واکسیناسیون</a:t>
            </a:r>
            <a:endParaRPr lang="fa-IR" dirty="0"/>
          </a:p>
        </p:txBody>
      </p:sp>
      <p:sp>
        <p:nvSpPr>
          <p:cNvPr id="36" name="TextBox 35"/>
          <p:cNvSpPr txBox="1"/>
          <p:nvPr/>
        </p:nvSpPr>
        <p:spPr>
          <a:xfrm>
            <a:off x="10937129" y="3227822"/>
            <a:ext cx="10797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درخواست نوبت</a:t>
            </a:r>
            <a:endParaRPr lang="fa-IR" dirty="0"/>
          </a:p>
        </p:txBody>
      </p:sp>
      <p:sp>
        <p:nvSpPr>
          <p:cNvPr id="37" name="TextBox 36"/>
          <p:cNvSpPr txBox="1"/>
          <p:nvPr/>
        </p:nvSpPr>
        <p:spPr>
          <a:xfrm>
            <a:off x="9491759" y="3287954"/>
            <a:ext cx="1352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بر حسب مورد</a:t>
            </a:r>
            <a:endParaRPr lang="fa-IR" dirty="0"/>
          </a:p>
        </p:txBody>
      </p:sp>
      <p:sp>
        <p:nvSpPr>
          <p:cNvPr id="38" name="TextBox 37"/>
          <p:cNvSpPr txBox="1"/>
          <p:nvPr/>
        </p:nvSpPr>
        <p:spPr>
          <a:xfrm>
            <a:off x="10555326" y="233593"/>
            <a:ext cx="10894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نام فرم</a:t>
            </a:r>
            <a:endParaRPr lang="fa-IR" dirty="0"/>
          </a:p>
        </p:txBody>
      </p:sp>
      <p:sp>
        <p:nvSpPr>
          <p:cNvPr id="39" name="TextBox 38"/>
          <p:cNvSpPr txBox="1"/>
          <p:nvPr/>
        </p:nvSpPr>
        <p:spPr>
          <a:xfrm>
            <a:off x="9229932" y="243165"/>
            <a:ext cx="1543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تناوب زمان تهییه</a:t>
            </a:r>
            <a:endParaRPr lang="fa-IR" dirty="0"/>
          </a:p>
        </p:txBody>
      </p:sp>
      <p:sp>
        <p:nvSpPr>
          <p:cNvPr id="47" name="Rectangle 46"/>
          <p:cNvSpPr/>
          <p:nvPr/>
        </p:nvSpPr>
        <p:spPr>
          <a:xfrm>
            <a:off x="1121115" y="2656866"/>
            <a:ext cx="145914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بررسی </a:t>
            </a:r>
            <a:r>
              <a:rPr lang="fa-IR" dirty="0" smtClean="0"/>
              <a:t>زمان های مراجعه </a:t>
            </a:r>
            <a:r>
              <a:rPr lang="fa-IR" dirty="0" smtClean="0"/>
              <a:t>خالی در مراکز</a:t>
            </a:r>
            <a:endParaRPr lang="fa-IR" dirty="0"/>
          </a:p>
        </p:txBody>
      </p:sp>
      <p:cxnSp>
        <p:nvCxnSpPr>
          <p:cNvPr id="51" name="Elbow Connector 50"/>
          <p:cNvCxnSpPr>
            <a:stCxn id="9" idx="1"/>
            <a:endCxn id="47" idx="3"/>
          </p:cNvCxnSpPr>
          <p:nvPr/>
        </p:nvCxnSpPr>
        <p:spPr>
          <a:xfrm rot="10800000">
            <a:off x="2580264" y="3118931"/>
            <a:ext cx="224541" cy="6409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1"/>
            <a:endCxn id="12" idx="6"/>
          </p:cNvCxnSpPr>
          <p:nvPr/>
        </p:nvCxnSpPr>
        <p:spPr>
          <a:xfrm flipH="1" flipV="1">
            <a:off x="758756" y="3087981"/>
            <a:ext cx="362359" cy="30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268270" y="5552426"/>
            <a:ext cx="1592898" cy="924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انتخاب زمان مراجعه به مرکزتوسط کاربر</a:t>
            </a:r>
            <a:endParaRPr lang="fa-IR" dirty="0"/>
          </a:p>
        </p:txBody>
      </p:sp>
      <p:cxnSp>
        <p:nvCxnSpPr>
          <p:cNvPr id="60" name="Straight Arrow Connector 59"/>
          <p:cNvCxnSpPr>
            <a:stCxn id="10" idx="2"/>
            <a:endCxn id="58" idx="0"/>
          </p:cNvCxnSpPr>
          <p:nvPr/>
        </p:nvCxnSpPr>
        <p:spPr>
          <a:xfrm>
            <a:off x="7064719" y="5295031"/>
            <a:ext cx="0" cy="257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Flowchart: Merge 63"/>
          <p:cNvSpPr/>
          <p:nvPr/>
        </p:nvSpPr>
        <p:spPr>
          <a:xfrm>
            <a:off x="8303384" y="6223829"/>
            <a:ext cx="496110" cy="505450"/>
          </a:xfrm>
          <a:prstGeom prst="flowChartMer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fa-IR" dirty="0"/>
          </a:p>
        </p:txBody>
      </p:sp>
      <p:cxnSp>
        <p:nvCxnSpPr>
          <p:cNvPr id="66" name="Elbow Connector 65"/>
          <p:cNvCxnSpPr>
            <a:stCxn id="58" idx="3"/>
            <a:endCxn id="64" idx="0"/>
          </p:cNvCxnSpPr>
          <p:nvPr/>
        </p:nvCxnSpPr>
        <p:spPr>
          <a:xfrm>
            <a:off x="7861168" y="6014490"/>
            <a:ext cx="690271" cy="2093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6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12469" y="2177754"/>
            <a:ext cx="2431915" cy="23747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نوبت دهی داوطلبین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8482519" y="651753"/>
            <a:ext cx="1994170" cy="101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متقاضی</a:t>
            </a:r>
            <a:endParaRPr lang="fa-IR" dirty="0"/>
          </a:p>
        </p:txBody>
      </p:sp>
      <p:sp>
        <p:nvSpPr>
          <p:cNvPr id="4" name="Rectangle 3"/>
          <p:cNvSpPr/>
          <p:nvPr/>
        </p:nvSpPr>
        <p:spPr>
          <a:xfrm>
            <a:off x="1835285" y="651752"/>
            <a:ext cx="1994170" cy="101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سامانه جامع مراکز واکسیناسیون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8482519" y="4802221"/>
            <a:ext cx="1994170" cy="10116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/>
              <a:t>اطلاعات ثبت شده کاربر</a:t>
            </a:r>
            <a:endParaRPr lang="fa-IR" dirty="0"/>
          </a:p>
        </p:txBody>
      </p:sp>
      <p:cxnSp>
        <p:nvCxnSpPr>
          <p:cNvPr id="7" name="Elbow Connector 6"/>
          <p:cNvCxnSpPr>
            <a:stCxn id="5" idx="0"/>
            <a:endCxn id="2" idx="6"/>
          </p:cNvCxnSpPr>
          <p:nvPr/>
        </p:nvCxnSpPr>
        <p:spPr>
          <a:xfrm rot="16200000" flipV="1">
            <a:off x="7693458" y="3016075"/>
            <a:ext cx="1437072" cy="21352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</p:cNvCxnSpPr>
          <p:nvPr/>
        </p:nvCxnSpPr>
        <p:spPr>
          <a:xfrm rot="5400000" flipH="1" flipV="1">
            <a:off x="6659419" y="336286"/>
            <a:ext cx="1310476" cy="23724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2"/>
            <a:endCxn id="2" idx="7"/>
          </p:cNvCxnSpPr>
          <p:nvPr/>
        </p:nvCxnSpPr>
        <p:spPr>
          <a:xfrm rot="5400000">
            <a:off x="7802869" y="848799"/>
            <a:ext cx="862104" cy="24913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95483" y="3365148"/>
            <a:ext cx="33365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گرفتن اطلاعات</a:t>
            </a:r>
          </a:p>
          <a:p>
            <a:r>
              <a:rPr lang="fa-IR" dirty="0" smtClean="0"/>
              <a:t> محل سکونت داوطلب</a:t>
            </a:r>
            <a:endParaRPr lang="fa-IR" dirty="0"/>
          </a:p>
        </p:txBody>
      </p:sp>
      <p:sp>
        <p:nvSpPr>
          <p:cNvPr id="13" name="TextBox 12"/>
          <p:cNvSpPr txBox="1"/>
          <p:nvPr/>
        </p:nvSpPr>
        <p:spPr>
          <a:xfrm>
            <a:off x="6146794" y="2059727"/>
            <a:ext cx="33171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تاییده اطلاعات محل سکونت</a:t>
            </a:r>
            <a:endParaRPr lang="fa-IR" dirty="0"/>
          </a:p>
        </p:txBody>
      </p:sp>
      <p:sp>
        <p:nvSpPr>
          <p:cNvPr id="14" name="TextBox 13"/>
          <p:cNvSpPr txBox="1"/>
          <p:nvPr/>
        </p:nvSpPr>
        <p:spPr>
          <a:xfrm>
            <a:off x="5768502" y="448895"/>
            <a:ext cx="21206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اطلاعات محل سکونت</a:t>
            </a:r>
            <a:endParaRPr lang="fa-IR" dirty="0"/>
          </a:p>
        </p:txBody>
      </p:sp>
      <p:cxnSp>
        <p:nvCxnSpPr>
          <p:cNvPr id="18" name="Elbow Connector 17"/>
          <p:cNvCxnSpPr>
            <a:endCxn id="4" idx="3"/>
          </p:cNvCxnSpPr>
          <p:nvPr/>
        </p:nvCxnSpPr>
        <p:spPr>
          <a:xfrm rot="10800000">
            <a:off x="3829455" y="1157591"/>
            <a:ext cx="1900136" cy="1089498"/>
          </a:xfrm>
          <a:prstGeom prst="bentConnector3">
            <a:avLst>
              <a:gd name="adj1" fmla="val 2133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62756" y="831572"/>
            <a:ext cx="21206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اطلاعات محل سکونت</a:t>
            </a:r>
            <a:endParaRPr lang="fa-IR" dirty="0"/>
          </a:p>
        </p:txBody>
      </p:sp>
      <p:cxnSp>
        <p:nvCxnSpPr>
          <p:cNvPr id="22" name="Elbow Connector 21"/>
          <p:cNvCxnSpPr>
            <a:stCxn id="4" idx="2"/>
            <a:endCxn id="2" idx="2"/>
          </p:cNvCxnSpPr>
          <p:nvPr/>
        </p:nvCxnSpPr>
        <p:spPr>
          <a:xfrm rot="16200000" flipH="1">
            <a:off x="3021559" y="1474239"/>
            <a:ext cx="1701720" cy="20800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7914" y="3365148"/>
            <a:ext cx="38716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لیست مراکز نزدیک به محل سکونت داوطلب</a:t>
            </a:r>
            <a:endParaRPr lang="fa-IR" dirty="0"/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7223872" y="1663427"/>
            <a:ext cx="2824802" cy="1118268"/>
          </a:xfrm>
          <a:prstGeom prst="bentConnector3">
            <a:avLst>
              <a:gd name="adj1" fmla="val -303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24535" y="2783830"/>
            <a:ext cx="38521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انتخاب زمان و محل مرکز واکسیناسیون</a:t>
            </a:r>
            <a:endParaRPr lang="fa-IR" dirty="0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6638595" y="1526924"/>
            <a:ext cx="1836900" cy="728713"/>
          </a:xfrm>
          <a:prstGeom prst="bentConnector3">
            <a:avLst>
              <a:gd name="adj1" fmla="val -30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82513" y="1182405"/>
            <a:ext cx="381918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لیست زمان ها و مراکز خالی</a:t>
            </a:r>
          </a:p>
          <a:p>
            <a:r>
              <a:rPr lang="fa-IR" dirty="0" smtClean="0"/>
              <a:t> جهت واکسیناسیون</a:t>
            </a:r>
            <a:endParaRPr lang="fa-IR" dirty="0"/>
          </a:p>
        </p:txBody>
      </p:sp>
      <p:cxnSp>
        <p:nvCxnSpPr>
          <p:cNvPr id="44" name="Elbow Connector 43"/>
          <p:cNvCxnSpPr/>
          <p:nvPr/>
        </p:nvCxnSpPr>
        <p:spPr>
          <a:xfrm rot="10800000">
            <a:off x="3260385" y="1688245"/>
            <a:ext cx="1798002" cy="1093453"/>
          </a:xfrm>
          <a:prstGeom prst="bentConnector3">
            <a:avLst>
              <a:gd name="adj1" fmla="val 9977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97723" y="2159004"/>
            <a:ext cx="20801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رزرو نوبت در صورت تایید داوطلب</a:t>
            </a:r>
            <a:endParaRPr lang="fa-IR" dirty="0"/>
          </a:p>
        </p:txBody>
      </p:sp>
      <p:cxnSp>
        <p:nvCxnSpPr>
          <p:cNvPr id="53" name="Elbow Connector 52"/>
          <p:cNvCxnSpPr>
            <a:stCxn id="2" idx="4"/>
            <a:endCxn id="5" idx="1"/>
          </p:cNvCxnSpPr>
          <p:nvPr/>
        </p:nvCxnSpPr>
        <p:spPr>
          <a:xfrm rot="16200000" flipH="1">
            <a:off x="6927715" y="3753256"/>
            <a:ext cx="755516" cy="23540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72453" y="4984894"/>
            <a:ext cx="199849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ثبت اطلاعات نوبت داوطلب در سامانه</a:t>
            </a:r>
            <a:endParaRPr lang="fa-IR" dirty="0"/>
          </a:p>
        </p:txBody>
      </p:sp>
      <p:sp>
        <p:nvSpPr>
          <p:cNvPr id="55" name="TextBox 54"/>
          <p:cNvSpPr txBox="1"/>
          <p:nvPr/>
        </p:nvSpPr>
        <p:spPr>
          <a:xfrm>
            <a:off x="233464" y="223736"/>
            <a:ext cx="28842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Context Diagram (level-0)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0731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332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2022-01-02T15:18:53Z</dcterms:created>
  <dcterms:modified xsi:type="dcterms:W3CDTF">2022-01-02T20:50:35Z</dcterms:modified>
</cp:coreProperties>
</file>