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98" d="100"/>
          <a:sy n="98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449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2500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5953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974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6500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878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2329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814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1841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8510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7640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9486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8196" y="301557"/>
            <a:ext cx="4027251" cy="13388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fa-IR" dirty="0"/>
              <a:t>پرسشنامه : شناخت </a:t>
            </a:r>
            <a:r>
              <a:rPr lang="fa-IR" dirty="0" smtClean="0"/>
              <a:t>مشکلات و ایرادات سیستم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نام زیرسیستم:ثبت نام داوطلب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کاربر: داوطلب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2579" y="1640385"/>
            <a:ext cx="8112868" cy="35548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فکر میکنید اطلاعاتی وارد کرده اید که غیر ضروری باشد ؟</a:t>
            </a:r>
            <a:endParaRPr lang="fa-IR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آیا </a:t>
            </a:r>
            <a:r>
              <a:rPr lang="fa-IR" dirty="0"/>
              <a:t>اطلاعات درخواستی در فرم ثبت نام واضح و فاقد ابهام می باشند </a:t>
            </a:r>
            <a:r>
              <a:rPr lang="fa-IR" dirty="0" smtClean="0"/>
              <a:t>؟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/>
              <a:t>آیا در فرم، فضای کافی برای پاسخگویی به اطلاعات درخواستی در اختیار شما قرار گرفته است </a:t>
            </a:r>
            <a:r>
              <a:rPr lang="fa-IR" dirty="0" smtClean="0"/>
              <a:t>؟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آیا در وارد کردن اطلاعات مشکل داشتید؟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ارزیابی شما از سیستم دریافت اطلاعات چه بود ؟ (شرح دهید)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138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27651" y="175097"/>
            <a:ext cx="4027251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250000"/>
              </a:lnSpc>
            </a:pPr>
            <a:r>
              <a:rPr lang="fa-IR" dirty="0"/>
              <a:t>پرسشنامه : شناخت </a:t>
            </a:r>
            <a:r>
              <a:rPr lang="fa-IR" dirty="0" smtClean="0"/>
              <a:t>مشکلات و ایرادات سیستم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نام زیرسیستم: نوبت دهی 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کاربر : داوطلب گرفتن نوبت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1964987"/>
            <a:ext cx="8968902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آیا در گرفتن نوبت مشکلی داشتید ؟ (شرح دهید)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آیا محل واکسن به طور واضح ذکر شده است؟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آیا ساعت و زمان نوبت مناسب است ؟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نظر شما درباره نوبت دهی اینترنتی چیست ؟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ارزیابی شما از سیستم نوبت دهی چه بود ؟ (شرح دهید)</a:t>
            </a:r>
            <a:endParaRPr lang="fa-IR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77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7665390" y="612847"/>
            <a:ext cx="1361872" cy="91440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fa-IR" dirty="0" smtClean="0"/>
              <a:t>1</a:t>
            </a:r>
            <a:endParaRPr lang="fa-IR" dirty="0"/>
          </a:p>
          <a:p>
            <a:pPr algn="l"/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7616752" y="2363826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ثبت اطلاعات محل سکونت کاربر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5210778" y="2363826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استعلام اطلاعات محل سکونت</a:t>
            </a:r>
            <a:endParaRPr lang="fa-IR" dirty="0"/>
          </a:p>
        </p:txBody>
      </p:sp>
      <p:sp>
        <p:nvSpPr>
          <p:cNvPr id="8" name="Flowchart: Document 7"/>
          <p:cNvSpPr/>
          <p:nvPr/>
        </p:nvSpPr>
        <p:spPr>
          <a:xfrm>
            <a:off x="5259416" y="612847"/>
            <a:ext cx="1361872" cy="91440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fa-IR" dirty="0" smtClean="0"/>
              <a:t>1</a:t>
            </a:r>
            <a:endParaRPr lang="fa-IR" dirty="0"/>
          </a:p>
          <a:p>
            <a:pPr algn="l"/>
            <a:endParaRPr lang="fa-IR" dirty="0"/>
          </a:p>
        </p:txBody>
      </p:sp>
      <p:cxnSp>
        <p:nvCxnSpPr>
          <p:cNvPr id="10" name="Elbow Connector 9"/>
          <p:cNvCxnSpPr>
            <a:stCxn id="6" idx="1"/>
            <a:endCxn id="8" idx="3"/>
          </p:cNvCxnSpPr>
          <p:nvPr/>
        </p:nvCxnSpPr>
        <p:spPr>
          <a:xfrm rot="10800000">
            <a:off x="6621288" y="1070048"/>
            <a:ext cx="995464" cy="1755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2804804" y="5748013"/>
            <a:ext cx="1459148" cy="612648"/>
          </a:xfrm>
          <a:prstGeom prst="flowChartInputOut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تایید</a:t>
            </a:r>
            <a:endParaRPr lang="fa-IR" dirty="0"/>
          </a:p>
        </p:txBody>
      </p:sp>
      <p:sp>
        <p:nvSpPr>
          <p:cNvPr id="14" name="Rectangle 13"/>
          <p:cNvSpPr/>
          <p:nvPr/>
        </p:nvSpPr>
        <p:spPr>
          <a:xfrm>
            <a:off x="2804804" y="1848261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انتخاب نزدیکترین مراکز واکسیناسیون</a:t>
            </a:r>
            <a:endParaRPr lang="fa-IR" dirty="0"/>
          </a:p>
        </p:txBody>
      </p:sp>
      <p:sp>
        <p:nvSpPr>
          <p:cNvPr id="15" name="Rectangle 14"/>
          <p:cNvSpPr/>
          <p:nvPr/>
        </p:nvSpPr>
        <p:spPr>
          <a:xfrm>
            <a:off x="2804804" y="3297779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بررسی وجود جای خالی در مراکز</a:t>
            </a:r>
            <a:endParaRPr lang="fa-IR" dirty="0"/>
          </a:p>
        </p:txBody>
      </p:sp>
      <p:sp>
        <p:nvSpPr>
          <p:cNvPr id="16" name="Rectangle 15"/>
          <p:cNvSpPr/>
          <p:nvPr/>
        </p:nvSpPr>
        <p:spPr>
          <a:xfrm>
            <a:off x="7616752" y="4328908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تایید مرکز واکسیناسیون توسط کاربر</a:t>
            </a:r>
            <a:endParaRPr lang="fa-IR" dirty="0"/>
          </a:p>
        </p:txBody>
      </p:sp>
      <p:sp>
        <p:nvSpPr>
          <p:cNvPr id="17" name="Flowchart: Document 16"/>
          <p:cNvSpPr/>
          <p:nvPr/>
        </p:nvSpPr>
        <p:spPr>
          <a:xfrm>
            <a:off x="2853442" y="607788"/>
            <a:ext cx="1361872" cy="91440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fa-IR" dirty="0" smtClean="0"/>
              <a:t>1</a:t>
            </a:r>
            <a:endParaRPr lang="fa-IR" dirty="0"/>
          </a:p>
          <a:p>
            <a:pPr algn="l"/>
            <a:endParaRPr lang="fa-IR" dirty="0"/>
          </a:p>
        </p:txBody>
      </p:sp>
      <p:sp>
        <p:nvSpPr>
          <p:cNvPr id="18" name="Oval 17"/>
          <p:cNvSpPr/>
          <p:nvPr/>
        </p:nvSpPr>
        <p:spPr>
          <a:xfrm>
            <a:off x="3334961" y="4538054"/>
            <a:ext cx="398834" cy="3988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fa-IR" dirty="0"/>
          </a:p>
        </p:txBody>
      </p:sp>
      <p:sp>
        <p:nvSpPr>
          <p:cNvPr id="19" name="Oval 18"/>
          <p:cNvSpPr/>
          <p:nvPr/>
        </p:nvSpPr>
        <p:spPr>
          <a:xfrm>
            <a:off x="8146909" y="3550988"/>
            <a:ext cx="398834" cy="3988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fa-IR" dirty="0"/>
          </a:p>
        </p:txBody>
      </p:sp>
      <p:sp>
        <p:nvSpPr>
          <p:cNvPr id="20" name="Oval 19"/>
          <p:cNvSpPr/>
          <p:nvPr/>
        </p:nvSpPr>
        <p:spPr>
          <a:xfrm>
            <a:off x="8146909" y="5745810"/>
            <a:ext cx="398834" cy="3988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fa-IR" dirty="0"/>
          </a:p>
        </p:txBody>
      </p:sp>
      <p:sp>
        <p:nvSpPr>
          <p:cNvPr id="21" name="Oval 20"/>
          <p:cNvSpPr/>
          <p:nvPr/>
        </p:nvSpPr>
        <p:spPr>
          <a:xfrm>
            <a:off x="3334961" y="5149763"/>
            <a:ext cx="398834" cy="3988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fa-IR" dirty="0"/>
          </a:p>
        </p:txBody>
      </p:sp>
      <p:sp>
        <p:nvSpPr>
          <p:cNvPr id="22" name="Isosceles Triangle 21"/>
          <p:cNvSpPr/>
          <p:nvPr/>
        </p:nvSpPr>
        <p:spPr>
          <a:xfrm>
            <a:off x="1044099" y="5966784"/>
            <a:ext cx="544749" cy="46206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  <a:endParaRPr lang="fa-IR" dirty="0"/>
          </a:p>
        </p:txBody>
      </p:sp>
      <p:sp>
        <p:nvSpPr>
          <p:cNvPr id="24" name="Flowchart: Merge 23"/>
          <p:cNvSpPr/>
          <p:nvPr/>
        </p:nvSpPr>
        <p:spPr>
          <a:xfrm>
            <a:off x="5692297" y="5096454"/>
            <a:ext cx="496110" cy="505450"/>
          </a:xfrm>
          <a:prstGeom prst="flowChartMer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fa-IR" dirty="0"/>
          </a:p>
        </p:txBody>
      </p: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>
            <a:off x="8346326" y="1466797"/>
            <a:ext cx="0" cy="89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4"/>
            <a:endCxn id="16" idx="0"/>
          </p:cNvCxnSpPr>
          <p:nvPr/>
        </p:nvCxnSpPr>
        <p:spPr>
          <a:xfrm>
            <a:off x="8346326" y="3949821"/>
            <a:ext cx="0" cy="379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20" idx="0"/>
          </p:cNvCxnSpPr>
          <p:nvPr/>
        </p:nvCxnSpPr>
        <p:spPr>
          <a:xfrm>
            <a:off x="8346326" y="5253036"/>
            <a:ext cx="0" cy="492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7" idx="0"/>
          </p:cNvCxnSpPr>
          <p:nvPr/>
        </p:nvCxnSpPr>
        <p:spPr>
          <a:xfrm>
            <a:off x="5940352" y="1466797"/>
            <a:ext cx="0" cy="89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51" idx="1"/>
          </p:cNvCxnSpPr>
          <p:nvPr/>
        </p:nvCxnSpPr>
        <p:spPr>
          <a:xfrm flipH="1">
            <a:off x="5940351" y="3287954"/>
            <a:ext cx="1" cy="69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1"/>
            <a:endCxn id="17" idx="3"/>
          </p:cNvCxnSpPr>
          <p:nvPr/>
        </p:nvCxnSpPr>
        <p:spPr>
          <a:xfrm rot="10800000">
            <a:off x="4215314" y="1064990"/>
            <a:ext cx="995464" cy="17609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4" idx="0"/>
          </p:cNvCxnSpPr>
          <p:nvPr/>
        </p:nvCxnSpPr>
        <p:spPr>
          <a:xfrm>
            <a:off x="3534378" y="1461738"/>
            <a:ext cx="0" cy="386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5" idx="0"/>
          </p:cNvCxnSpPr>
          <p:nvPr/>
        </p:nvCxnSpPr>
        <p:spPr>
          <a:xfrm>
            <a:off x="3534378" y="2772389"/>
            <a:ext cx="0" cy="525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2"/>
            <a:endCxn id="18" idx="0"/>
          </p:cNvCxnSpPr>
          <p:nvPr/>
        </p:nvCxnSpPr>
        <p:spPr>
          <a:xfrm>
            <a:off x="3534378" y="4221907"/>
            <a:ext cx="0" cy="316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4"/>
            <a:endCxn id="13" idx="1"/>
          </p:cNvCxnSpPr>
          <p:nvPr/>
        </p:nvCxnSpPr>
        <p:spPr>
          <a:xfrm>
            <a:off x="3534378" y="5548596"/>
            <a:ext cx="0" cy="199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Flowchart: Data 50"/>
          <p:cNvSpPr/>
          <p:nvPr/>
        </p:nvSpPr>
        <p:spPr>
          <a:xfrm>
            <a:off x="5210777" y="3980628"/>
            <a:ext cx="1459148" cy="612648"/>
          </a:xfrm>
          <a:prstGeom prst="flowChartInputOut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تایید</a:t>
            </a:r>
            <a:endParaRPr lang="fa-IR" dirty="0"/>
          </a:p>
        </p:txBody>
      </p:sp>
      <p:cxnSp>
        <p:nvCxnSpPr>
          <p:cNvPr id="54" name="Straight Arrow Connector 53"/>
          <p:cNvCxnSpPr>
            <a:stCxn id="51" idx="4"/>
            <a:endCxn id="24" idx="0"/>
          </p:cNvCxnSpPr>
          <p:nvPr/>
        </p:nvCxnSpPr>
        <p:spPr>
          <a:xfrm>
            <a:off x="5940351" y="4593276"/>
            <a:ext cx="1" cy="50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9339" y="4109095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صدور نوبت واکسن</a:t>
            </a:r>
            <a:endParaRPr lang="fa-IR" dirty="0"/>
          </a:p>
        </p:txBody>
      </p:sp>
      <p:cxnSp>
        <p:nvCxnSpPr>
          <p:cNvPr id="58" name="Straight Arrow Connector 57"/>
          <p:cNvCxnSpPr>
            <a:stCxn id="56" idx="2"/>
            <a:endCxn id="22" idx="0"/>
          </p:cNvCxnSpPr>
          <p:nvPr/>
        </p:nvCxnSpPr>
        <p:spPr>
          <a:xfrm>
            <a:off x="1288913" y="5033223"/>
            <a:ext cx="27561" cy="933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3" idx="2"/>
            <a:endCxn id="56" idx="3"/>
          </p:cNvCxnSpPr>
          <p:nvPr/>
        </p:nvCxnSpPr>
        <p:spPr>
          <a:xfrm rot="10800000">
            <a:off x="2018487" y="4571159"/>
            <a:ext cx="932232" cy="14831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64807" y="214014"/>
            <a:ext cx="11186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کاربر</a:t>
            </a:r>
            <a:endParaRPr lang="fa-IR" dirty="0"/>
          </a:p>
        </p:txBody>
      </p:sp>
      <p:sp>
        <p:nvSpPr>
          <p:cNvPr id="62" name="TextBox 61"/>
          <p:cNvSpPr txBox="1"/>
          <p:nvPr/>
        </p:nvSpPr>
        <p:spPr>
          <a:xfrm>
            <a:off x="5467750" y="238456"/>
            <a:ext cx="11008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ثبت احوال</a:t>
            </a:r>
            <a:endParaRPr lang="fa-IR" dirty="0"/>
          </a:p>
        </p:txBody>
      </p:sp>
      <p:sp>
        <p:nvSpPr>
          <p:cNvPr id="63" name="TextBox 62"/>
          <p:cNvSpPr txBox="1"/>
          <p:nvPr/>
        </p:nvSpPr>
        <p:spPr>
          <a:xfrm>
            <a:off x="2501627" y="233593"/>
            <a:ext cx="1874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مراکز واکسیناسیون</a:t>
            </a:r>
            <a:endParaRPr lang="fa-IR" dirty="0"/>
          </a:p>
        </p:txBody>
      </p:sp>
      <p:sp>
        <p:nvSpPr>
          <p:cNvPr id="64" name="TextBox 63"/>
          <p:cNvSpPr txBox="1"/>
          <p:nvPr/>
        </p:nvSpPr>
        <p:spPr>
          <a:xfrm>
            <a:off x="10937129" y="3227822"/>
            <a:ext cx="10797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درخواست نوبت</a:t>
            </a:r>
            <a:endParaRPr lang="fa-IR" dirty="0"/>
          </a:p>
        </p:txBody>
      </p:sp>
      <p:sp>
        <p:nvSpPr>
          <p:cNvPr id="65" name="TextBox 64"/>
          <p:cNvSpPr txBox="1"/>
          <p:nvPr/>
        </p:nvSpPr>
        <p:spPr>
          <a:xfrm>
            <a:off x="9491759" y="3287954"/>
            <a:ext cx="13521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بر حسب مورد</a:t>
            </a:r>
            <a:endParaRPr lang="fa-IR" dirty="0"/>
          </a:p>
        </p:txBody>
      </p:sp>
      <p:sp>
        <p:nvSpPr>
          <p:cNvPr id="66" name="TextBox 65"/>
          <p:cNvSpPr txBox="1"/>
          <p:nvPr/>
        </p:nvSpPr>
        <p:spPr>
          <a:xfrm>
            <a:off x="10555326" y="233593"/>
            <a:ext cx="10894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نام فرم</a:t>
            </a:r>
            <a:endParaRPr lang="fa-IR" dirty="0"/>
          </a:p>
        </p:txBody>
      </p:sp>
      <p:sp>
        <p:nvSpPr>
          <p:cNvPr id="67" name="TextBox 66"/>
          <p:cNvSpPr txBox="1"/>
          <p:nvPr/>
        </p:nvSpPr>
        <p:spPr>
          <a:xfrm>
            <a:off x="9229932" y="243165"/>
            <a:ext cx="1543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تناوب زمان تهییه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4236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198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2022-01-02T15:18:53Z</dcterms:created>
  <dcterms:modified xsi:type="dcterms:W3CDTF">2022-01-02T16:48:17Z</dcterms:modified>
</cp:coreProperties>
</file>