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98" d="100"/>
          <a:sy n="98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B46B-FBD8-4E2E-A3AF-CEBFFDB80D8B}" type="datetimeFigureOut">
              <a:rPr lang="fa-IR" smtClean="0"/>
              <a:t>03/06/1443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D729-125F-4D20-A5CB-0E75F48D39A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5567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B46B-FBD8-4E2E-A3AF-CEBFFDB80D8B}" type="datetimeFigureOut">
              <a:rPr lang="fa-IR" smtClean="0"/>
              <a:t>03/06/1443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D729-125F-4D20-A5CB-0E75F48D39A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6060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B46B-FBD8-4E2E-A3AF-CEBFFDB80D8B}" type="datetimeFigureOut">
              <a:rPr lang="fa-IR" smtClean="0"/>
              <a:t>03/06/1443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D729-125F-4D20-A5CB-0E75F48D39A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3916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B46B-FBD8-4E2E-A3AF-CEBFFDB80D8B}" type="datetimeFigureOut">
              <a:rPr lang="fa-IR" smtClean="0"/>
              <a:t>03/06/1443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D729-125F-4D20-A5CB-0E75F48D39A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2008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B46B-FBD8-4E2E-A3AF-CEBFFDB80D8B}" type="datetimeFigureOut">
              <a:rPr lang="fa-IR" smtClean="0"/>
              <a:t>03/06/1443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D729-125F-4D20-A5CB-0E75F48D39A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9985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B46B-FBD8-4E2E-A3AF-CEBFFDB80D8B}" type="datetimeFigureOut">
              <a:rPr lang="fa-IR" smtClean="0"/>
              <a:t>03/06/1443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D729-125F-4D20-A5CB-0E75F48D39A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3957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B46B-FBD8-4E2E-A3AF-CEBFFDB80D8B}" type="datetimeFigureOut">
              <a:rPr lang="fa-IR" smtClean="0"/>
              <a:t>03/06/1443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D729-125F-4D20-A5CB-0E75F48D39A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1358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B46B-FBD8-4E2E-A3AF-CEBFFDB80D8B}" type="datetimeFigureOut">
              <a:rPr lang="fa-IR" smtClean="0"/>
              <a:t>03/06/1443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D729-125F-4D20-A5CB-0E75F48D39A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5617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B46B-FBD8-4E2E-A3AF-CEBFFDB80D8B}" type="datetimeFigureOut">
              <a:rPr lang="fa-IR" smtClean="0"/>
              <a:t>03/06/1443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D729-125F-4D20-A5CB-0E75F48D39A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59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B46B-FBD8-4E2E-A3AF-CEBFFDB80D8B}" type="datetimeFigureOut">
              <a:rPr lang="fa-IR" smtClean="0"/>
              <a:t>03/06/1443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D729-125F-4D20-A5CB-0E75F48D39A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0201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B46B-FBD8-4E2E-A3AF-CEBFFDB80D8B}" type="datetimeFigureOut">
              <a:rPr lang="fa-IR" smtClean="0"/>
              <a:t>03/06/1443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D729-125F-4D20-A5CB-0E75F48D39A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0928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5B46B-FBD8-4E2E-A3AF-CEBFFDB80D8B}" type="datetimeFigureOut">
              <a:rPr lang="fa-IR" smtClean="0"/>
              <a:t>03/06/1443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7D729-125F-4D20-A5CB-0E75F48D39A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4932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5608" y="156120"/>
            <a:ext cx="9494196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 smtClean="0"/>
              <a:t>P.S</a:t>
            </a:r>
          </a:p>
          <a:p>
            <a:r>
              <a:rPr lang="fa-IR" sz="2000" dirty="0" smtClean="0"/>
              <a:t>نام پردازش : دریافت کد ملی متقاضی</a:t>
            </a:r>
          </a:p>
          <a:p>
            <a:r>
              <a:rPr lang="fa-IR" sz="2000" dirty="0" smtClean="0"/>
              <a:t>شماره پردازش : </a:t>
            </a:r>
            <a:r>
              <a:rPr lang="en-US" sz="2000" dirty="0" smtClean="0"/>
              <a:t>1.1</a:t>
            </a:r>
            <a:endParaRPr lang="fa-IR" sz="2000" dirty="0" smtClean="0"/>
          </a:p>
          <a:p>
            <a:r>
              <a:rPr lang="fa-IR" sz="2000" dirty="0" smtClean="0"/>
              <a:t>شرح پردازش : دریافت کد ملی متقاضی از فرم پر شده در سیستم و چک کردن دریت بودن ساختار کد ملی وارد شده و کد ملی متقاضی را جهت دریافت اطلاعات هویتی به پشتیبانی ارسال میکند.</a:t>
            </a:r>
            <a:endParaRPr lang="fa-I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585608" y="1916349"/>
            <a:ext cx="9494196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 smtClean="0"/>
              <a:t>P.S</a:t>
            </a:r>
          </a:p>
          <a:p>
            <a:r>
              <a:rPr lang="fa-IR" sz="2000" dirty="0" smtClean="0"/>
              <a:t>نام پردازش : دریافت اطلاعات عوارض ایجاد شده . </a:t>
            </a:r>
          </a:p>
          <a:p>
            <a:r>
              <a:rPr lang="fa-IR" sz="2000" dirty="0" smtClean="0"/>
              <a:t>شماره پردازش : </a:t>
            </a:r>
            <a:r>
              <a:rPr lang="en-US" sz="2000" dirty="0" smtClean="0"/>
              <a:t>1.3</a:t>
            </a:r>
            <a:endParaRPr lang="fa-IR" sz="2000" dirty="0" smtClean="0"/>
          </a:p>
          <a:p>
            <a:r>
              <a:rPr lang="fa-IR" sz="2000" dirty="0" smtClean="0"/>
              <a:t>شرح پردازش :اطلاعات عوارض ایجاد شده در متقاضی را پس واکسیناسیون میگیرد و چک میکند که تمام موارد مورد نیاز درباره عوارض ذکر شده باشد از قبیل مدت زمان عوارض ایجاد شده ، نوع مشکل ایجاد شده ، شدت و توصیف مشکل به وجود آمده پس از واکسیناسیون و ثبت سیستم میکند .</a:t>
            </a:r>
            <a:endParaRPr lang="fa-IR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585608" y="3984354"/>
            <a:ext cx="9494196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 smtClean="0"/>
              <a:t>P.S</a:t>
            </a:r>
          </a:p>
          <a:p>
            <a:r>
              <a:rPr lang="fa-IR" sz="2000" dirty="0" smtClean="0"/>
              <a:t>نام پردازش : ارسال اطلاعات هویتی به وزارت بهداشت</a:t>
            </a:r>
          </a:p>
          <a:p>
            <a:r>
              <a:rPr lang="fa-IR" sz="2000" dirty="0" smtClean="0"/>
              <a:t>شماره پردازش : </a:t>
            </a:r>
            <a:r>
              <a:rPr lang="en-US" sz="2000" dirty="0" smtClean="0"/>
              <a:t>1.4</a:t>
            </a:r>
            <a:endParaRPr lang="fa-IR" sz="2000" dirty="0" smtClean="0"/>
          </a:p>
          <a:p>
            <a:r>
              <a:rPr lang="fa-IR" sz="2000" dirty="0" smtClean="0"/>
              <a:t>شرح پردازش : اطلاعات هویتی متقاضی موجود در سیستم به صورت ساختار مشخص جهت دریافت اطلاعات سلامت و بیماری های زمینه اییه فرد به وزارت بهداشت ارسال میگردد .</a:t>
            </a:r>
            <a:endParaRPr lang="fa-IR" sz="2000" dirty="0"/>
          </a:p>
        </p:txBody>
      </p:sp>
    </p:spTree>
    <p:extLst>
      <p:ext uri="{BB962C8B-B14F-4D97-AF65-F5344CB8AC3E}">
        <p14:creationId xmlns:p14="http://schemas.microsoft.com/office/powerpoint/2010/main" val="1977618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6502" y="739302"/>
            <a:ext cx="9494196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 smtClean="0"/>
              <a:t>P.S</a:t>
            </a:r>
          </a:p>
          <a:p>
            <a:r>
              <a:rPr lang="fa-IR" sz="2000" dirty="0" smtClean="0"/>
              <a:t>نام پردازش : دریافت اطلاعات سلامت متقاضی</a:t>
            </a:r>
          </a:p>
          <a:p>
            <a:r>
              <a:rPr lang="fa-IR" sz="2000" dirty="0" smtClean="0"/>
              <a:t>شماره پردازش : </a:t>
            </a:r>
            <a:r>
              <a:rPr lang="en-US" sz="2000" dirty="0" smtClean="0"/>
              <a:t>1.5</a:t>
            </a:r>
            <a:endParaRPr lang="fa-IR" sz="2000" dirty="0" smtClean="0"/>
          </a:p>
          <a:p>
            <a:r>
              <a:rPr lang="fa-IR" sz="2000" dirty="0" smtClean="0"/>
              <a:t>شرح پردازش : اطلاعات سلامت بیمار و بیماری های زمینه اییه فرد متقاضی که از وزارت بهداشت ارسال شده دریافت میگردد و جهت تحلیل به زیر سیستم وارد میشود .</a:t>
            </a:r>
            <a:endParaRPr lang="fa-IR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196502" y="2370518"/>
            <a:ext cx="9494196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 smtClean="0"/>
              <a:t>P.S</a:t>
            </a:r>
          </a:p>
          <a:p>
            <a:r>
              <a:rPr lang="fa-IR" sz="2000" dirty="0" smtClean="0"/>
              <a:t>نام پردازش : دریافت اطلاعات هویتی از پشتیبانی</a:t>
            </a:r>
          </a:p>
          <a:p>
            <a:r>
              <a:rPr lang="fa-IR" sz="2000" dirty="0" smtClean="0"/>
              <a:t>شماره پردازش : </a:t>
            </a:r>
            <a:r>
              <a:rPr lang="en-US" sz="2000" dirty="0" smtClean="0"/>
              <a:t>1.2.1</a:t>
            </a:r>
            <a:endParaRPr lang="fa-IR" sz="2000" dirty="0" smtClean="0"/>
          </a:p>
          <a:p>
            <a:r>
              <a:rPr lang="fa-IR" sz="2000" dirty="0" smtClean="0"/>
              <a:t>شرح پردازش : در این بخش اطلاعات متقاضی که بر اساس کد ملی آن درخواست شده است به صورت ساختار مشخصی از پشتیبانی دریافت میشود و وارد زیر سیستم میشود .</a:t>
            </a:r>
            <a:endParaRPr lang="fa-I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96502" y="4001734"/>
            <a:ext cx="9494196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 smtClean="0"/>
              <a:t>P.S</a:t>
            </a:r>
          </a:p>
          <a:p>
            <a:r>
              <a:rPr lang="fa-IR" sz="2000" dirty="0" smtClean="0"/>
              <a:t>نام پردازش : </a:t>
            </a:r>
            <a:r>
              <a:rPr lang="fa-IR" sz="2000" dirty="0"/>
              <a:t>ارسال اطلاعات هویتی به </a:t>
            </a:r>
            <a:r>
              <a:rPr lang="fa-IR" sz="2000" dirty="0" smtClean="0"/>
              <a:t>کاربرجهت </a:t>
            </a:r>
            <a:r>
              <a:rPr lang="fa-IR" sz="2000" dirty="0"/>
              <a:t>تایید </a:t>
            </a:r>
            <a:endParaRPr lang="fa-IR" sz="2000" dirty="0" smtClean="0"/>
          </a:p>
          <a:p>
            <a:r>
              <a:rPr lang="fa-IR" sz="2000" dirty="0" smtClean="0"/>
              <a:t>شماره پردازش : </a:t>
            </a:r>
            <a:r>
              <a:rPr lang="en-US" sz="2000" dirty="0" smtClean="0"/>
              <a:t>1.2.2</a:t>
            </a:r>
            <a:endParaRPr lang="fa-IR" sz="2000" dirty="0" smtClean="0"/>
          </a:p>
          <a:p>
            <a:r>
              <a:rPr lang="fa-IR" sz="2000" dirty="0" smtClean="0"/>
              <a:t>شرح پردازش :اطلاعات هویتی که از پشتیبانی دریافت شده جهت اعتبار سنجی به متقاضی ارسال شده که متقاضی بتواند آن را بررسی و سپس باز خورد خود را به ما برگرداند (صحیح یا غلط بودن اطلاعات) .</a:t>
            </a:r>
            <a:endParaRPr lang="fa-IR" sz="2000" dirty="0"/>
          </a:p>
        </p:txBody>
      </p:sp>
    </p:spTree>
    <p:extLst>
      <p:ext uri="{BB962C8B-B14F-4D97-AF65-F5344CB8AC3E}">
        <p14:creationId xmlns:p14="http://schemas.microsoft.com/office/powerpoint/2010/main" val="316414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2022-01-06T11:30:40Z</dcterms:created>
  <dcterms:modified xsi:type="dcterms:W3CDTF">2022-01-06T11:30:54Z</dcterms:modified>
</cp:coreProperties>
</file>