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1660" r:id="rId6"/>
    <p:sldId id="1661" r:id="rId7"/>
    <p:sldId id="1663" r:id="rId8"/>
    <p:sldId id="1662" r:id="rId9"/>
    <p:sldId id="16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649C8-9EBE-46D7-848F-0DC31BFCAD89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D67C-6D36-46C0-9574-300E60987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6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11/18/2020 8:46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11/18/2020 8:48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11/18/2020 8:32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2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11/18/2020 8:07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11/18/2020 9:00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BB5B8-26A9-408B-BD13-1724E904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BDA0E5-81D7-420E-8918-2BDB5BE7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BE487-7293-4EE6-9DC7-13DB16FE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EE48-F588-409F-BE72-6CAB1087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BFCA5-B421-4025-B8B4-D0581BDA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6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488FD-0151-43DC-941B-A840BA2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01267D-9BC6-42F4-8806-AC71C1AB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FBC9F-C2F9-4A2A-8FF1-B0D69A4A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189A3-45DC-4609-B857-8E24B3A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DDE23-ED1A-4B83-A1C1-35A4CE1C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1A9C45-E13D-41CF-BB32-C3C5D83B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85190A-AA84-4C31-AB4F-8AF818BF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3DBA9-C137-48B5-9239-4C841777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9D19C-28E0-4DF1-9E88-2D0D3C0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2748F-F52F-452A-8CDA-8BA9AAD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81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287C1-A090-4527-BD13-2FAB6921CE7A}"/>
              </a:ext>
            </a:extLst>
          </p:cNvPr>
          <p:cNvSpPr txBox="1"/>
          <p:nvPr userDrawn="1"/>
        </p:nvSpPr>
        <p:spPr>
          <a:xfrm>
            <a:off x="584200" y="6410491"/>
            <a:ext cx="27331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589027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F563E-D102-4485-8677-169FA71D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66A27-E2F2-4B96-9D38-A04D0DE7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84738-ABE0-4E82-BEE6-4313CD84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BE61E-F0E4-4709-BAA5-1F01AF8F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B3B654-EDA0-40C0-8A58-2C6C1A3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4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2B12B-189D-49C6-9891-5E6AC5C0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FA9F2E-2270-496C-A306-5EF038D1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446D2-AD66-4CAC-9597-E3D3248E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52205-7AF0-4334-B654-36063C48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72D5D-CD0C-431B-965F-092F293C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3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132FF-5715-4717-B766-6115A0D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0764F-A0AC-4F7E-BA62-C5584860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751DBC-556A-4092-9E3A-92D4EA013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3D4B8-CBCA-4E9A-9914-51A6507B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5BA1E-557C-43B9-916C-C373081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4CB0D-345F-41A3-AEFD-6B0DC8E5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81E42-0928-4E5A-BB18-D5093A20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7EB2B1-F8B5-4855-A5B5-BBCEBF01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BAC129-67E3-4125-9960-ECFF0ECF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A4A003-3404-431C-A4A1-873A976DE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00D7A0-0C19-4617-9EF7-E9CF4FF34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40BD6A-AF4F-4EFA-80B9-3225F7A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CD47CA-D2D7-402F-91CF-F485CFB5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57C1C5-6B33-43FD-81C0-A6E66E9A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EAAB-CFF6-4226-951A-C897542E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C8F36D-5989-4E7B-9237-5FFA326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523438-D8CF-4AE1-9AF3-DCA7768F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7FD32-14BF-422B-9B95-5902168D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BB6D5-0042-4BC9-81F3-2770D9FB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237582-A6B0-43C2-A1A1-EC235C50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D1847-C45A-4549-AEF1-5FC1801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08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CB40D-9F8C-4608-8908-9C09AB97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6EE5A-16A8-4ECE-86E6-EA491E47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7DB745-CE5C-49A2-B2C4-7F44B2AF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506D4-7BAF-4C9B-8A03-1E23F785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CB8D8C-0A77-40EE-B3CF-C60CDB76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40853-B82E-4273-B2CA-F0FD596A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1614E-0D8D-4377-90E3-B133190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3A0431-AED1-44A7-A47B-1EB0363B7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625362-306E-4755-B9A9-8580052A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E4F858-0DFC-4B4C-A957-B1C8CD59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E6F48-00BD-4C4F-8645-58AD3CBA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D06BE-2AD4-493B-AEF7-73FF4B44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FA7B88-2B5F-4CC0-BA6C-BFBC61C8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5DA8B-D9FE-47A6-9683-F3C05CC1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A8472-9F3E-4E90-8F7F-97DE6943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C5D2-E1C5-44E6-9F97-D97F8AEC029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6023C-E31C-4E21-8399-E29BA365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F79B4-BB75-4E8E-9E3D-2B742249A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AAB4-A344-4C90-B30C-7F7ACF663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FF6CE-393A-4BF1-8561-0AD5B6A09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Demo ~15min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8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LogAssist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450622"/>
            <a:ext cx="11018520" cy="48013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 Personas / 4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parcours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C39F46-3A23-4C20-9113-4B4F5BEE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021" y="3517836"/>
            <a:ext cx="1238314" cy="12192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C875257-657D-4502-9B0E-98FA94EC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18" y="3442691"/>
            <a:ext cx="1295467" cy="11684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ABF68A-F942-4A86-981F-FC3B1E950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906" y="3529154"/>
            <a:ext cx="1314518" cy="11049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FC46A96-AC70-4234-82B4-9757AC097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403" y="3425903"/>
            <a:ext cx="1206562" cy="121926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D0F2706-BDA0-4873-842C-002DD2155881}"/>
              </a:ext>
            </a:extLst>
          </p:cNvPr>
          <p:cNvSpPr txBox="1"/>
          <p:nvPr/>
        </p:nvSpPr>
        <p:spPr>
          <a:xfrm>
            <a:off x="1364829" y="4701397"/>
            <a:ext cx="16658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Responsable d’établissement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C715B1E-4BB9-491C-89E2-1FAAB2C52427}"/>
              </a:ext>
            </a:extLst>
          </p:cNvPr>
          <p:cNvSpPr txBox="1"/>
          <p:nvPr/>
        </p:nvSpPr>
        <p:spPr>
          <a:xfrm>
            <a:off x="6267571" y="4730593"/>
            <a:ext cx="14778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Opérateur de plateforme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0B2060-744C-4FE6-A1BC-14B7262C0D30}"/>
              </a:ext>
            </a:extLst>
          </p:cNvPr>
          <p:cNvSpPr txBox="1"/>
          <p:nvPr/>
        </p:nvSpPr>
        <p:spPr>
          <a:xfrm>
            <a:off x="3901463" y="4724357"/>
            <a:ext cx="14778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Gestionnaire de dotation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95F6C3E-8ACA-4743-9798-A778682645D9}"/>
              </a:ext>
            </a:extLst>
          </p:cNvPr>
          <p:cNvSpPr txBox="1"/>
          <p:nvPr/>
        </p:nvSpPr>
        <p:spPr>
          <a:xfrm>
            <a:off x="8702132" y="4737099"/>
            <a:ext cx="16524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 Responsable Administrateur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BF947-E07C-46B3-BA85-72728B123B85}"/>
              </a:ext>
            </a:extLst>
          </p:cNvPr>
          <p:cNvSpPr/>
          <p:nvPr/>
        </p:nvSpPr>
        <p:spPr>
          <a:xfrm>
            <a:off x="990026" y="2036618"/>
            <a:ext cx="10363773" cy="386541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Bulle narrative : ronde 41">
            <a:extLst>
              <a:ext uri="{FF2B5EF4-FFF2-40B4-BE49-F238E27FC236}">
                <a16:creationId xmlns:a16="http://schemas.microsoft.com/office/drawing/2014/main" id="{C07452D1-5710-476C-A07E-C2FB5393F6F8}"/>
              </a:ext>
            </a:extLst>
          </p:cNvPr>
          <p:cNvSpPr/>
          <p:nvPr/>
        </p:nvSpPr>
        <p:spPr>
          <a:xfrm>
            <a:off x="1881232" y="2353114"/>
            <a:ext cx="1908106" cy="985842"/>
          </a:xfrm>
          <a:prstGeom prst="wedgeEllipseCallout">
            <a:avLst>
              <a:gd name="adj1" fmla="val -25001"/>
              <a:gd name="adj2" fmla="val 7529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Je souhaite accéder à toutes les informations de mon établissement.</a:t>
            </a:r>
          </a:p>
        </p:txBody>
      </p:sp>
      <p:sp>
        <p:nvSpPr>
          <p:cNvPr id="44" name="Bulle narrative : ronde 43">
            <a:extLst>
              <a:ext uri="{FF2B5EF4-FFF2-40B4-BE49-F238E27FC236}">
                <a16:creationId xmlns:a16="http://schemas.microsoft.com/office/drawing/2014/main" id="{1B06A61E-B7FC-4D2A-927D-A8DED8E4985E}"/>
              </a:ext>
            </a:extLst>
          </p:cNvPr>
          <p:cNvSpPr/>
          <p:nvPr/>
        </p:nvSpPr>
        <p:spPr>
          <a:xfrm>
            <a:off x="6700735" y="2376074"/>
            <a:ext cx="1908106" cy="985842"/>
          </a:xfrm>
          <a:prstGeom prst="wedgeEllipseCallout">
            <a:avLst>
              <a:gd name="adj1" fmla="val -25001"/>
              <a:gd name="adj2" fmla="val 752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Je souhaite confirmer la bonne réception des produits.  </a:t>
            </a:r>
          </a:p>
        </p:txBody>
      </p:sp>
      <p:sp>
        <p:nvSpPr>
          <p:cNvPr id="48" name="Bulle narrative : ronde 47">
            <a:extLst>
              <a:ext uri="{FF2B5EF4-FFF2-40B4-BE49-F238E27FC236}">
                <a16:creationId xmlns:a16="http://schemas.microsoft.com/office/drawing/2014/main" id="{246BDE58-EDB3-4174-9F0C-42E223F98BA3}"/>
              </a:ext>
            </a:extLst>
          </p:cNvPr>
          <p:cNvSpPr/>
          <p:nvPr/>
        </p:nvSpPr>
        <p:spPr>
          <a:xfrm>
            <a:off x="4398891" y="2371701"/>
            <a:ext cx="1908106" cy="985842"/>
          </a:xfrm>
          <a:prstGeom prst="wedgeEllipseCallout">
            <a:avLst>
              <a:gd name="adj1" fmla="val -25001"/>
              <a:gd name="adj2" fmla="val 752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Je souhaite pouvoir configurer les dotations aux bénéficiaires</a:t>
            </a:r>
          </a:p>
        </p:txBody>
      </p:sp>
      <p:sp>
        <p:nvSpPr>
          <p:cNvPr id="50" name="Bulle narrative : ronde 49">
            <a:extLst>
              <a:ext uri="{FF2B5EF4-FFF2-40B4-BE49-F238E27FC236}">
                <a16:creationId xmlns:a16="http://schemas.microsoft.com/office/drawing/2014/main" id="{AF816292-171D-4C4F-B2B4-5700AC7180C2}"/>
              </a:ext>
            </a:extLst>
          </p:cNvPr>
          <p:cNvSpPr/>
          <p:nvPr/>
        </p:nvSpPr>
        <p:spPr>
          <a:xfrm>
            <a:off x="9138005" y="2440622"/>
            <a:ext cx="1908106" cy="985842"/>
          </a:xfrm>
          <a:prstGeom prst="wedgeEllipseCallout">
            <a:avLst>
              <a:gd name="adj1" fmla="val -25001"/>
              <a:gd name="adj2" fmla="val 75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Je souhaite avoir une vue en temps réel sur les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78212" y="358183"/>
            <a:ext cx="10515600" cy="132556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tant que </a:t>
            </a:r>
            <a:r>
              <a:rPr lang="en-US" dirty="0" err="1"/>
              <a:t>Responsable</a:t>
            </a:r>
            <a:r>
              <a:rPr lang="en-US" dirty="0"/>
              <a:t> </a:t>
            </a:r>
            <a:r>
              <a:rPr lang="en-US" dirty="0" err="1"/>
              <a:t>d’Etablissement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450622"/>
            <a:ext cx="11018520" cy="20282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0F2706-BDA0-4873-842C-002DD2155881}"/>
              </a:ext>
            </a:extLst>
          </p:cNvPr>
          <p:cNvSpPr txBox="1"/>
          <p:nvPr/>
        </p:nvSpPr>
        <p:spPr>
          <a:xfrm>
            <a:off x="1334751" y="2802509"/>
            <a:ext cx="87647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Je souhaite accéder à toutes les informations de mon établissement.</a:t>
            </a:r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Vue dans la </a:t>
            </a:r>
            <a:r>
              <a:rPr lang="fr-FR" b="1" dirty="0"/>
              <a:t>model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dirty="0"/>
              <a:t>du formulaire « Etablissements »</a:t>
            </a:r>
          </a:p>
          <a:p>
            <a:pPr marL="342900" indent="-342900">
              <a:buAutoNum type="arabicParenR"/>
            </a:pPr>
            <a:r>
              <a:rPr lang="fr-FR" dirty="0"/>
              <a:t>Champs avec les infos </a:t>
            </a:r>
          </a:p>
          <a:p>
            <a:pPr marL="342900" indent="-342900">
              <a:buAutoNum type="arabicParenR"/>
            </a:pPr>
            <a:r>
              <a:rPr lang="fr-FR" dirty="0"/>
              <a:t>Montrer la hiérarchie </a:t>
            </a:r>
            <a:r>
              <a:rPr lang="fr-FR" dirty="0" err="1"/>
              <a:t>Platforme</a:t>
            </a:r>
            <a:r>
              <a:rPr lang="fr-FR" dirty="0"/>
              <a:t> / Etablissement </a:t>
            </a:r>
          </a:p>
          <a:p>
            <a:pPr marL="342900" indent="-342900">
              <a:buAutoNum type="arabicParenR"/>
            </a:pPr>
            <a:endParaRPr lang="fr-FR" dirty="0"/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dataflow</a:t>
            </a:r>
            <a:r>
              <a:rPr lang="fr-FR" dirty="0"/>
              <a:t> est également en place et permet d’importer les données &gt; </a:t>
            </a:r>
            <a:r>
              <a:rPr lang="fr-FR" dirty="0" err="1"/>
              <a:t>powerquery</a:t>
            </a:r>
            <a:r>
              <a:rPr lang="fr-FR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BF947-E07C-46B3-BA85-72728B123B85}"/>
              </a:ext>
            </a:extLst>
          </p:cNvPr>
          <p:cNvSpPr/>
          <p:nvPr/>
        </p:nvSpPr>
        <p:spPr>
          <a:xfrm>
            <a:off x="990027" y="2076306"/>
            <a:ext cx="10299032" cy="4075111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CF8AC80-4EAD-4EB4-B987-71F54275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74"/>
            <a:ext cx="1295467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25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78212" y="358183"/>
            <a:ext cx="10515600" cy="132556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tant que </a:t>
            </a:r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dotations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450622"/>
            <a:ext cx="11018520" cy="202824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5C79963-B3BE-4381-961F-D7F45B7C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" y="0"/>
            <a:ext cx="1206562" cy="12192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795C20-818E-4217-BA2A-B5C9A09057DB}"/>
              </a:ext>
            </a:extLst>
          </p:cNvPr>
          <p:cNvSpPr txBox="1"/>
          <p:nvPr/>
        </p:nvSpPr>
        <p:spPr>
          <a:xfrm>
            <a:off x="1302953" y="2248511"/>
            <a:ext cx="95860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Je souhaite pouvoir configurer mes dotations en définissant dans la </a:t>
            </a:r>
            <a:r>
              <a:rPr lang="fr-FR" b="1" dirty="0"/>
              <a:t>model 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dirty="0"/>
              <a:t>admin:</a:t>
            </a:r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Des produits</a:t>
            </a:r>
          </a:p>
          <a:p>
            <a:pPr marL="342900" indent="-342900">
              <a:buAutoNum type="arabicParenR"/>
            </a:pPr>
            <a:r>
              <a:rPr lang="fr-FR" dirty="0"/>
              <a:t>Des doctrines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Ciblage : catégorie de bénéficiaires pour la doctrine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Informations du moteur de calcul (Azure Fonction)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création de doctrine permet de lancer les vagues de livraison et de générer ce qu’on appelle des lignes bénéficiaires et lignes plateformes, qui seront visibles dans la </a:t>
            </a:r>
            <a:r>
              <a:rPr lang="fr-FR" dirty="0" err="1"/>
              <a:t>canvas</a:t>
            </a:r>
            <a:r>
              <a:rPr lang="fr-FR" dirty="0"/>
              <a:t> App</a:t>
            </a:r>
          </a:p>
          <a:p>
            <a:endParaRPr lang="fr-FR" dirty="0"/>
          </a:p>
          <a:p>
            <a:r>
              <a:rPr lang="fr-FR" dirty="0"/>
              <a:t>3) Je peux aussi voir les lignes générées et grouper par vagues. Possibilité de modifier via Excel Online, et </a:t>
            </a:r>
            <a:r>
              <a:rPr lang="fr-FR" dirty="0" err="1"/>
              <a:t>reimport</a:t>
            </a:r>
            <a:r>
              <a:rPr lang="fr-FR" dirty="0"/>
              <a:t>.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A896D-AC74-420D-83B6-50E9B78B69CF}"/>
              </a:ext>
            </a:extLst>
          </p:cNvPr>
          <p:cNvSpPr/>
          <p:nvPr/>
        </p:nvSpPr>
        <p:spPr>
          <a:xfrm>
            <a:off x="990027" y="2076306"/>
            <a:ext cx="10299032" cy="4075111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8974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78212" y="358183"/>
            <a:ext cx="10515600" cy="132556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tant </a:t>
            </a:r>
            <a:r>
              <a:rPr lang="en-US" dirty="0" err="1"/>
              <a:t>qu’opérateur</a:t>
            </a:r>
            <a:r>
              <a:rPr lang="en-US" dirty="0"/>
              <a:t> de </a:t>
            </a:r>
            <a:r>
              <a:rPr lang="en-US" dirty="0" err="1"/>
              <a:t>plateforme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450622"/>
            <a:ext cx="11018520" cy="20282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BF947-E07C-46B3-BA85-72728B123B85}"/>
              </a:ext>
            </a:extLst>
          </p:cNvPr>
          <p:cNvSpPr/>
          <p:nvPr/>
        </p:nvSpPr>
        <p:spPr>
          <a:xfrm>
            <a:off x="990027" y="2076307"/>
            <a:ext cx="10299032" cy="376072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29EFC5-11CF-48C1-852D-B15CAC44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22"/>
            <a:ext cx="1314518" cy="11049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411E79-5F79-4AF5-B725-82F36BD89A41}"/>
              </a:ext>
            </a:extLst>
          </p:cNvPr>
          <p:cNvSpPr txBox="1"/>
          <p:nvPr/>
        </p:nvSpPr>
        <p:spPr>
          <a:xfrm>
            <a:off x="1346496" y="2545056"/>
            <a:ext cx="95860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Je souhaite pouvoir valider la bonne réception de mes produits.</a:t>
            </a:r>
          </a:p>
          <a:p>
            <a:endParaRPr lang="fr-FR" dirty="0"/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A l’aide de la </a:t>
            </a:r>
            <a:r>
              <a:rPr lang="fr-FR" b="1" dirty="0"/>
              <a:t>Canvas App</a:t>
            </a:r>
            <a:r>
              <a:rPr lang="fr-FR" dirty="0"/>
              <a:t>: </a:t>
            </a:r>
          </a:p>
          <a:p>
            <a:pPr marL="342900" indent="-342900">
              <a:buAutoNum type="arabicParenR"/>
            </a:pPr>
            <a:r>
              <a:rPr lang="fr-FR" dirty="0"/>
              <a:t>Confirmer la bonne </a:t>
            </a:r>
            <a:r>
              <a:rPr lang="fr-FR" dirty="0" err="1"/>
              <a:t>reception</a:t>
            </a:r>
            <a:r>
              <a:rPr lang="fr-FR" dirty="0"/>
              <a:t> au niveau de la plateforme et indiquer si conforme ou quantité reçue </a:t>
            </a:r>
            <a:r>
              <a:rPr lang="fr-FR" dirty="0" err="1"/>
              <a:t>differente</a:t>
            </a: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>
                <a:highlight>
                  <a:srgbClr val="FFFF00"/>
                </a:highlight>
              </a:rPr>
              <a:t>Bug onglet distribution équipements à voir avec Pierre &gt; les lignes n’apparaissent pas :/ </a:t>
            </a:r>
          </a:p>
        </p:txBody>
      </p:sp>
    </p:spTree>
    <p:extLst>
      <p:ext uri="{BB962C8B-B14F-4D97-AF65-F5344CB8AC3E}">
        <p14:creationId xmlns:p14="http://schemas.microsoft.com/office/powerpoint/2010/main" val="34064809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78212" y="358183"/>
            <a:ext cx="10515600" cy="132556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tant que </a:t>
            </a:r>
            <a:r>
              <a:rPr lang="en-US" dirty="0" err="1"/>
              <a:t>Responsable</a:t>
            </a:r>
            <a:r>
              <a:rPr lang="en-US" dirty="0"/>
              <a:t> administration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450622"/>
            <a:ext cx="11018520" cy="20282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BF947-E07C-46B3-BA85-72728B123B85}"/>
              </a:ext>
            </a:extLst>
          </p:cNvPr>
          <p:cNvSpPr/>
          <p:nvPr/>
        </p:nvSpPr>
        <p:spPr>
          <a:xfrm>
            <a:off x="990027" y="2076307"/>
            <a:ext cx="10299032" cy="3760728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411E79-5F79-4AF5-B725-82F36BD89A41}"/>
              </a:ext>
            </a:extLst>
          </p:cNvPr>
          <p:cNvSpPr txBox="1"/>
          <p:nvPr/>
        </p:nvSpPr>
        <p:spPr>
          <a:xfrm>
            <a:off x="1346496" y="2545056"/>
            <a:ext cx="95860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Je souhaite avoir une vue en temps réel sur les distributions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l’aide du rapport </a:t>
            </a:r>
            <a:r>
              <a:rPr lang="fr-FR" b="1" dirty="0" err="1"/>
              <a:t>PowerBi</a:t>
            </a:r>
            <a:r>
              <a:rPr lang="fr-FR" dirty="0"/>
              <a:t>, je peux accéder aux données et avoir une vue globale ou plus détaillée avec des indicateurs.</a:t>
            </a:r>
          </a:p>
          <a:p>
            <a:pPr marL="342900" indent="-342900">
              <a:buAutoNum type="arabicParenR"/>
            </a:pPr>
            <a:r>
              <a:rPr lang="fr-FR" dirty="0"/>
              <a:t>Montrer les onglets</a:t>
            </a:r>
          </a:p>
          <a:p>
            <a:pPr marL="342900" indent="-342900">
              <a:buAutoNum type="arabicParenR"/>
            </a:pPr>
            <a:r>
              <a:rPr lang="fr-FR" dirty="0"/>
              <a:t>Montrer les possibilités filtrages (rapidement)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446609-B35C-4359-86B9-CFEC575C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78"/>
            <a:ext cx="1238314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14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638282E712143A19208073D396460" ma:contentTypeVersion="17" ma:contentTypeDescription="Create a new document." ma:contentTypeScope="" ma:versionID="f5925e8f185458c5cfd68c88845f74d4">
  <xsd:schema xmlns:xsd="http://www.w3.org/2001/XMLSchema" xmlns:xs="http://www.w3.org/2001/XMLSchema" xmlns:p="http://schemas.microsoft.com/office/2006/metadata/properties" xmlns:ns1="http://schemas.microsoft.com/sharepoint/v3" xmlns:ns3="8ba6b3e7-362f-4c6a-9a58-225f678a0f32" xmlns:ns4="1fa6065e-8f2b-468d-9a47-bd0f8f3acceb" targetNamespace="http://schemas.microsoft.com/office/2006/metadata/properties" ma:root="true" ma:fieldsID="e5f253dcde59047b4db8b38941503e20" ns1:_="" ns3:_="" ns4:_="">
    <xsd:import namespace="http://schemas.microsoft.com/sharepoint/v3"/>
    <xsd:import namespace="8ba6b3e7-362f-4c6a-9a58-225f678a0f32"/>
    <xsd:import namespace="1fa6065e-8f2b-468d-9a47-bd0f8f3ac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6b3e7-362f-4c6a-9a58-225f678a0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a6065e-8f2b-468d-9a47-bd0f8f3ac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8ba6b3e7-362f-4c6a-9a58-225f678a0f32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78242D2-E615-4A65-9ECF-38FD2C632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a6b3e7-362f-4c6a-9a58-225f678a0f32"/>
    <ds:schemaRef ds:uri="1fa6065e-8f2b-468d-9a47-bd0f8f3ac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9B20A-619C-44E5-957B-D2FEF3764D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057B9-CED9-4340-BC0E-9B8A9B118083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ba6b3e7-362f-4c6a-9a58-225f678a0f32"/>
    <ds:schemaRef ds:uri="http://purl.org/dc/terms/"/>
    <ds:schemaRef ds:uri="http://schemas.microsoft.com/office/infopath/2007/PartnerControls"/>
    <ds:schemaRef ds:uri="1fa6065e-8f2b-468d-9a47-bd0f8f3acceb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454</Words>
  <Application>Microsoft Office PowerPoint</Application>
  <PresentationFormat>Grand écran</PresentationFormat>
  <Paragraphs>71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Thème Office</vt:lpstr>
      <vt:lpstr>Script Demo ~15min</vt:lpstr>
      <vt:lpstr>LogAssist Script</vt:lpstr>
      <vt:lpstr>En tant que Responsable d’Etablissement</vt:lpstr>
      <vt:lpstr>En tant que gestionnaire de dotations</vt:lpstr>
      <vt:lpstr>En tant qu’opérateur de plateforme</vt:lpstr>
      <vt:lpstr>En tant que Responsable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Sandra Boucenna</dc:creator>
  <cp:lastModifiedBy>Sandra Boucenna</cp:lastModifiedBy>
  <cp:revision>40</cp:revision>
  <dcterms:created xsi:type="dcterms:W3CDTF">2020-11-18T17:10:00Z</dcterms:created>
  <dcterms:modified xsi:type="dcterms:W3CDTF">2020-11-18T20:06:45Z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0x010100E1B638282E712143A19208073D396460</vt:lpwstr>
  </property>
</Properties>
</file>