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handoutMasterIdLst>
    <p:handoutMasterId r:id="rId33"/>
  </p:handoutMasterIdLst>
  <p:sldIdLst>
    <p:sldId id="256" r:id="rId3"/>
    <p:sldId id="257" r:id="rId4"/>
    <p:sldId id="258" r:id="rId5"/>
    <p:sldId id="274" r:id="rId6"/>
    <p:sldId id="259" r:id="rId7"/>
    <p:sldId id="260" r:id="rId8"/>
    <p:sldId id="262" r:id="rId9"/>
    <p:sldId id="264" r:id="rId10"/>
    <p:sldId id="266" r:id="rId11"/>
    <p:sldId id="290" r:id="rId12"/>
    <p:sldId id="268" r:id="rId13"/>
    <p:sldId id="269" r:id="rId14"/>
    <p:sldId id="270" r:id="rId15"/>
    <p:sldId id="271" r:id="rId16"/>
    <p:sldId id="272" r:id="rId17"/>
    <p:sldId id="273" r:id="rId18"/>
    <p:sldId id="292" r:id="rId19"/>
    <p:sldId id="275" r:id="rId20"/>
    <p:sldId id="276" r:id="rId21"/>
    <p:sldId id="277" r:id="rId22"/>
    <p:sldId id="283" r:id="rId23"/>
    <p:sldId id="279" r:id="rId24"/>
    <p:sldId id="284" r:id="rId25"/>
    <p:sldId id="285" r:id="rId26"/>
    <p:sldId id="286" r:id="rId27"/>
    <p:sldId id="295" r:id="rId28"/>
    <p:sldId id="287" r:id="rId29"/>
    <p:sldId id="293" r:id="rId30"/>
    <p:sldId id="288" r:id="rId3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6" userDrawn="1">
          <p15:clr>
            <a:srgbClr val="A4A3A4"/>
          </p15:clr>
        </p15:guide>
        <p15:guide id="2" pos="385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DF5A"/>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2278" autoAdjust="0"/>
    <p:restoredTop sz="94660"/>
  </p:normalViewPr>
  <p:slideViewPr>
    <p:cSldViewPr snapToGrid="0" showGuides="1">
      <p:cViewPr varScale="1">
        <p:scale>
          <a:sx n="117" d="100"/>
          <a:sy n="117" d="100"/>
        </p:scale>
        <p:origin x="510" y="102"/>
      </p:cViewPr>
      <p:guideLst>
        <p:guide orient="horz" pos="2166"/>
        <p:guide pos="3854"/>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notesMaster" Target="notesMasters/notesMaster1.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en-US"/>
          </a:p>
        </p:txBody>
      </p:sp>
      <p:sp>
        <p:nvSpPr>
          <p:cNvPr id="3" name="Date Placeholder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en-US" smtClean="0"/>
            </a:fld>
            <a:endParaRPr lang="en-US"/>
          </a:p>
        </p:txBody>
      </p:sp>
      <p:sp>
        <p:nvSpPr>
          <p:cNvPr id="4" name="Footer Placeholder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en-US"/>
          </a:p>
        </p:txBody>
      </p:sp>
      <p:sp>
        <p:nvSpPr>
          <p:cNvPr id="5" name="Slide Number Placeholder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Slide Number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en-US" smtClean="0"/>
            </a:fld>
            <a:endParaRPr lang="en-US"/>
          </a:p>
        </p:txBody>
      </p:sp>
      <p:sp>
        <p:nvSpPr>
          <p:cNvPr id="4" name="Slide Image Placeho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22962"/>
            <a:ext cx="9144000" cy="2187001"/>
          </a:xfrm>
        </p:spPr>
        <p:txBody>
          <a:bodyPr anchor="b">
            <a:normAutofit/>
          </a:bodyPr>
          <a:lstStyle>
            <a:lvl1pPr algn="ctr">
              <a:lnSpc>
                <a:spcPct val="130000"/>
              </a:lnSpc>
              <a:defRPr sz="6000">
                <a:effectLst/>
                <a:latin typeface="Calibri Light" panose="020F0302020204030204" pitchFamily="34"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Calibri Light" panose="020F0302020204030204" pitchFamily="34" charset="0"/>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60FBDFE-C587-4B4C-A407-44438C67B59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fld>
            <a:endParaRPr lang="en-US"/>
          </a:p>
        </p:txBody>
      </p:sp>
      <p:sp>
        <p:nvSpPr>
          <p:cNvPr id="7" name="Content Placeholder 6"/>
          <p:cNvSpPr>
            <a:spLocks noGrp="1"/>
          </p:cNvSpPr>
          <p:nvPr>
            <p:ph sz="quarter" idx="13"/>
          </p:nvPr>
        </p:nvSpPr>
        <p:spPr>
          <a:xfrm>
            <a:off x="838200" y="551543"/>
            <a:ext cx="10515600" cy="5558971"/>
          </a:xfrm>
        </p:spPr>
        <p:txBody>
          <a:bodyPr/>
          <a:lstStyle/>
          <a:p>
            <a:pPr lvl="0"/>
            <a:r>
              <a:rPr lang="en-US" dirty="0">
                <a:sym typeface="+mn-ea"/>
              </a:rPr>
              <a:t>Click to edit Master text styles</a:t>
            </a:r>
            <a:endParaRPr lang="en-US" dirty="0"/>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1325563"/>
          </a:xfrm>
        </p:spPr>
        <p:txBody>
          <a:bodyPr anchor="ctr" anchorCtr="0">
            <a:normAutofit/>
          </a:bodyPr>
          <a:lstStyle>
            <a:lvl1pPr>
              <a:defRPr sz="4400" b="1">
                <a:effectLst/>
                <a:latin typeface="Calibri Light" panose="020F030202020403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latin typeface="Calibri Light" panose="020F0302020204030204" pitchFamily="34" charset="0"/>
                <a:cs typeface="Calibri Light" panose="020F0302020204030204" pitchFamily="34" charset="0"/>
              </a:defRPr>
            </a:lvl1pPr>
            <a:lvl2pPr>
              <a:defRPr sz="2400">
                <a:solidFill>
                  <a:schemeClr val="tx1">
                    <a:lumMod val="75000"/>
                    <a:lumOff val="25000"/>
                  </a:schemeClr>
                </a:solidFill>
                <a:latin typeface="Calibri Light" panose="020F0302020204030204" pitchFamily="34" charset="0"/>
                <a:cs typeface="Calibri Light" panose="020F0302020204030204" pitchFamily="34" charset="0"/>
              </a:defRPr>
            </a:lvl2pPr>
            <a:lvl3pPr>
              <a:defRPr sz="2000">
                <a:solidFill>
                  <a:schemeClr val="tx1">
                    <a:lumMod val="75000"/>
                    <a:lumOff val="25000"/>
                  </a:schemeClr>
                </a:solidFill>
                <a:latin typeface="Calibri Light" panose="020F0302020204030204" pitchFamily="34" charset="0"/>
                <a:cs typeface="Calibri Light" panose="020F0302020204030204" pitchFamily="34" charset="0"/>
              </a:defRPr>
            </a:lvl3pPr>
            <a:lvl4pPr>
              <a:defRPr sz="1800">
                <a:solidFill>
                  <a:schemeClr val="tx1">
                    <a:lumMod val="75000"/>
                    <a:lumOff val="25000"/>
                  </a:schemeClr>
                </a:solidFill>
                <a:latin typeface="Calibri Light" panose="020F0302020204030204" pitchFamily="34" charset="0"/>
                <a:cs typeface="Calibri Light" panose="020F0302020204030204" pitchFamily="34" charset="0"/>
              </a:defRPr>
            </a:lvl4pPr>
            <a:lvl5pPr>
              <a:defRPr sz="180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smtClean="0"/>
              <a:t>Click to edit Master text styles</a:t>
            </a:r>
            <a:endParaRPr lang="en-US" dirty="0" smtClean="0"/>
          </a:p>
          <a:p>
            <a:pPr lvl="1"/>
            <a:r>
              <a:rPr lang="en-US" dirty="0"/>
              <a:t>Second level </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3750945"/>
            <a:ext cx="9843135" cy="811530"/>
          </a:xfrm>
        </p:spPr>
        <p:txBody>
          <a:bodyPr anchor="b">
            <a:noAutofit/>
          </a:bodyPr>
          <a:lstStyle>
            <a:lvl1pPr>
              <a:defRPr sz="6000">
                <a:effectLst/>
              </a:defRPr>
            </a:lvl1pPr>
          </a:lstStyle>
          <a:p>
            <a:r>
              <a:rPr lang="en-US" dirty="0" smtClean="0">
                <a:sym typeface="+mn-ea"/>
              </a:rPr>
              <a:t>Click to edit Master title style</a:t>
            </a:r>
            <a:endParaRPr lang="en-US" dirty="0" smtClean="0">
              <a:sym typeface="+mn-ea"/>
            </a:endParaRPr>
          </a:p>
        </p:txBody>
      </p:sp>
      <p:sp>
        <p:nvSpPr>
          <p:cNvPr id="3" name="Text Placeholder 2"/>
          <p:cNvSpPr>
            <a:spLocks noGrp="1"/>
          </p:cNvSpPr>
          <p:nvPr>
            <p:ph type="body" idx="1"/>
          </p:nvPr>
        </p:nvSpPr>
        <p:spPr>
          <a:xfrm>
            <a:off x="831850" y="4610028"/>
            <a:ext cx="7321550" cy="647555"/>
          </a:xfrm>
        </p:spPr>
        <p:txBody>
          <a:bodyPr>
            <a:noAutofit/>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endParaRPr lang="en-US" dirty="0"/>
          </a:p>
        </p:txBody>
      </p:sp>
      <p:sp>
        <p:nvSpPr>
          <p:cNvPr id="4" name="Slide Number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1325563"/>
          </a:xfrm>
        </p:spPr>
        <p:txBody>
          <a:bodyPr>
            <a:normAutofit/>
          </a:bodyPr>
          <a:lstStyle>
            <a:lvl1pPr>
              <a:defRPr sz="4400" b="0" i="0">
                <a:effectLst/>
              </a:defRPr>
            </a:lvl1pPr>
          </a:lstStyle>
          <a:p>
            <a:r>
              <a:rPr lang="en-US" dirty="0" smtClean="0">
                <a:sym typeface="+mn-ea"/>
              </a:rPr>
              <a:t>Click to edit Master title style</a:t>
            </a:r>
            <a:endParaRPr lang="en-US" dirty="0"/>
          </a:p>
        </p:txBody>
      </p:sp>
      <p:sp>
        <p:nvSpPr>
          <p:cNvPr id="3" name="Content Placeholder 2"/>
          <p:cNvSpPr>
            <a:spLocks noGrp="1"/>
          </p:cNvSpPr>
          <p:nvPr>
            <p:ph sz="half" idx="1"/>
          </p:nvPr>
        </p:nvSpPr>
        <p:spPr>
          <a:xfrm>
            <a:off x="647700" y="1825625"/>
            <a:ext cx="5181600" cy="4351338"/>
          </a:xfrm>
        </p:spPr>
        <p:txBody>
          <a:bodyPr>
            <a:normAutofit/>
          </a:bodyPr>
          <a:lstStyle>
            <a:lvl1pPr>
              <a:lnSpc>
                <a:spcPct val="150000"/>
              </a:lnSpc>
              <a:defRPr sz="2800">
                <a:solidFill>
                  <a:schemeClr val="tx1">
                    <a:lumMod val="75000"/>
                    <a:lumOff val="25000"/>
                  </a:schemeClr>
                </a:solidFill>
                <a:latin typeface="Calibri Light" panose="020F0302020204030204" pitchFamily="34" charset="0"/>
                <a:cs typeface="Calibri Light" panose="020F0302020204030204" pitchFamily="34" charset="0"/>
              </a:defRPr>
            </a:lvl1pPr>
            <a:lvl2pPr>
              <a:lnSpc>
                <a:spcPct val="150000"/>
              </a:lnSpc>
              <a:defRPr sz="2400">
                <a:solidFill>
                  <a:schemeClr val="tx1">
                    <a:lumMod val="75000"/>
                    <a:lumOff val="25000"/>
                  </a:schemeClr>
                </a:solidFill>
                <a:latin typeface="Calibri Light" panose="020F0302020204030204" pitchFamily="34" charset="0"/>
                <a:cs typeface="Calibri Light" panose="020F0302020204030204" pitchFamily="34" charset="0"/>
              </a:defRPr>
            </a:lvl2pPr>
            <a:lvl3pPr>
              <a:lnSpc>
                <a:spcPct val="150000"/>
              </a:lnSpc>
              <a:defRPr sz="2000">
                <a:solidFill>
                  <a:schemeClr val="tx1">
                    <a:lumMod val="75000"/>
                    <a:lumOff val="25000"/>
                  </a:schemeClr>
                </a:solidFill>
                <a:latin typeface="Calibri Light" panose="020F0302020204030204" pitchFamily="34" charset="0"/>
                <a:cs typeface="Calibri Light" panose="020F0302020204030204" pitchFamily="34" charset="0"/>
              </a:defRPr>
            </a:lvl3pPr>
            <a:lvl4pPr>
              <a:lnSpc>
                <a:spcPct val="150000"/>
              </a:lnSpc>
              <a:defRPr sz="1800">
                <a:solidFill>
                  <a:schemeClr val="tx1">
                    <a:lumMod val="75000"/>
                    <a:lumOff val="25000"/>
                  </a:schemeClr>
                </a:solidFill>
                <a:latin typeface="Calibri Light" panose="020F0302020204030204" pitchFamily="34" charset="0"/>
                <a:cs typeface="Calibri Light" panose="020F0302020204030204" pitchFamily="34" charset="0"/>
              </a:defRPr>
            </a:lvl4pPr>
            <a:lvl5pPr>
              <a:lnSpc>
                <a:spcPct val="150000"/>
              </a:lnSpc>
              <a:defRPr sz="180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5981700" y="1825625"/>
            <a:ext cx="5181600" cy="4351338"/>
          </a:xfrm>
        </p:spPr>
        <p:txBody>
          <a:bodyPr>
            <a:normAutofit/>
          </a:bodyPr>
          <a:lstStyle>
            <a:lvl1pPr>
              <a:lnSpc>
                <a:spcPct val="150000"/>
              </a:lnSpc>
              <a:defRPr kumimoji="0" lang="en-US" sz="2800" b="0" i="0" u="none" strike="noStrike" kern="1200" cap="none" spc="0" normalizeH="0" baseline="0" noProof="1" dirty="0">
                <a:solidFill>
                  <a:schemeClr val="tx1">
                    <a:lumMod val="75000"/>
                    <a:lumOff val="25000"/>
                  </a:schemeClr>
                </a:solidFill>
                <a:latin typeface="Calibri Light" panose="020F0302020204030204" pitchFamily="34" charset="0"/>
                <a:ea typeface="+mn-ea"/>
                <a:cs typeface="+mn-cs"/>
              </a:defRPr>
            </a:lvl1pPr>
            <a:lvl2pPr>
              <a:lnSpc>
                <a:spcPct val="150000"/>
              </a:lnSpc>
              <a:defRPr sz="2400">
                <a:solidFill>
                  <a:schemeClr val="tx1">
                    <a:lumMod val="75000"/>
                    <a:lumOff val="25000"/>
                  </a:schemeClr>
                </a:solidFill>
              </a:defRPr>
            </a:lvl2pPr>
            <a:lvl3pPr>
              <a:lnSpc>
                <a:spcPct val="150000"/>
              </a:lnSpc>
              <a:defRPr sz="2000">
                <a:solidFill>
                  <a:schemeClr val="tx1">
                    <a:lumMod val="75000"/>
                    <a:lumOff val="25000"/>
                  </a:schemeClr>
                </a:solidFill>
              </a:defRPr>
            </a:lvl3pPr>
            <a:lvl4pPr>
              <a:lnSpc>
                <a:spcPct val="150000"/>
              </a:lnSpc>
              <a:defRPr sz="2000">
                <a:solidFill>
                  <a:schemeClr val="tx1">
                    <a:lumMod val="75000"/>
                    <a:lumOff val="25000"/>
                  </a:schemeClr>
                </a:solidFill>
              </a:defRPr>
            </a:lvl4pPr>
            <a:lvl5pPr>
              <a:lnSpc>
                <a:spcPct val="150000"/>
              </a:lnSpc>
              <a:defRPr sz="2000">
                <a:solidFill>
                  <a:schemeClr val="tx1">
                    <a:lumMod val="75000"/>
                    <a:lumOff val="25000"/>
                  </a:schemeClr>
                </a:solidFill>
              </a:defRPr>
            </a:lvl5pPr>
          </a:lstStyle>
          <a:p>
            <a:pPr lvl="0"/>
            <a:r>
              <a:rPr lang="en-US" dirty="0"/>
              <a:t>Click to edit Master text styles</a:t>
            </a:r>
            <a:endParaRPr lang="en-US" dirty="0"/>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
        <p:nvSpPr>
          <p:cNvPr id="5" name="Date Placeholder 4"/>
          <p:cNvSpPr>
            <a:spLocks noGrp="1"/>
          </p:cNvSpPr>
          <p:nvPr>
            <p:ph type="dt" sz="half" idx="10"/>
          </p:nvPr>
        </p:nvSpPr>
        <p:spPr/>
        <p:txBody>
          <a:bodyPr/>
          <a:lstStyle/>
          <a:p>
            <a:fld id="{760FBDFE-C587-4B4C-A407-44438C67B59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sz="4400"/>
            </a:lvl1pPr>
          </a:lstStyle>
          <a:p>
            <a:r>
              <a:rPr lang="en-US" dirty="0" smtClean="0">
                <a:sym typeface="+mn-ea"/>
              </a:rPr>
              <a:t>Click to edit Master title style</a:t>
            </a:r>
            <a:endParaRPr lang="en-US"/>
          </a:p>
        </p:txBody>
      </p:sp>
      <p:sp>
        <p:nvSpPr>
          <p:cNvPr id="3" name="Text Placeholder 2"/>
          <p:cNvSpPr>
            <a:spLocks noGrp="1"/>
          </p:cNvSpPr>
          <p:nvPr>
            <p:ph type="body" idx="1"/>
          </p:nvPr>
        </p:nvSpPr>
        <p:spPr>
          <a:xfrm>
            <a:off x="839788" y="1744961"/>
            <a:ext cx="5157787" cy="823912"/>
          </a:xfrm>
        </p:spPr>
        <p:txBody>
          <a:bodyPr anchor="b"/>
          <a:lstStyle>
            <a:lvl1pPr marL="0" indent="0">
              <a:buNone/>
              <a:defRPr sz="2400" b="1">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839788" y="2615609"/>
            <a:ext cx="5157787" cy="3574054"/>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内容占位符 5"/>
          <p:cNvSpPr>
            <a:spLocks noGrp="1"/>
          </p:cNvSpPr>
          <p:nvPr>
            <p:ph sz="quarter" idx="4"/>
          </p:nvPr>
        </p:nvSpPr>
        <p:spPr>
          <a:xfrm>
            <a:off x="6172200" y="2615609"/>
            <a:ext cx="5183188" cy="3574054"/>
          </a:xfrm>
        </p:spPr>
        <p:txBody>
          <a:bodyPr/>
          <a:lstStyle/>
          <a:p>
            <a:pPr lvl="0"/>
            <a:r>
              <a:rPr lang="en-US" dirty="0">
                <a:sym typeface="+mn-ea"/>
              </a:rPr>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760FBDFE-C587-4B4C-A407-44438C67B59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normAutofit/>
          </a:bodyPr>
          <a:lstStyle>
            <a:lvl1pPr algn="ctr">
              <a:defRPr sz="4400" b="0">
                <a:effectLst/>
                <a:latin typeface="Calibri Light" panose="020F0302020204030204" pitchFamily="34" charset="0"/>
                <a:cs typeface="Calibri Light" panose="020F0302020204030204" pitchFamily="34" charset="0"/>
              </a:defRPr>
            </a:lvl1p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760FBDFE-C587-4B4C-A407-44438C67B59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6747" y="127000"/>
            <a:ext cx="4165200" cy="1600200"/>
          </a:xfrm>
        </p:spPr>
        <p:txBody>
          <a:bodyPr anchor="ctr" anchorCtr="0">
            <a:normAutofit/>
          </a:bodyPr>
          <a:lstStyle>
            <a:lvl1pPr>
              <a:defRPr sz="3200" b="0">
                <a:effectLst/>
                <a:latin typeface="Calibri Light" panose="020F0302020204030204" pitchFamily="34" charset="0"/>
                <a:cs typeface="Calibri Light" panose="020F0302020204030204" pitchFamily="34" charset="0"/>
              </a:defRPr>
            </a:lvl1pPr>
          </a:lstStyle>
          <a:p>
            <a:r>
              <a:rPr lang="en-US" dirty="0"/>
              <a:t>Click to edit Master title style</a:t>
            </a:r>
            <a:endParaRPr lang="en-US" dirty="0"/>
          </a:p>
        </p:txBody>
      </p:sp>
      <p:sp>
        <p:nvSpPr>
          <p:cNvPr id="3" name="Picture Placeholder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9EFD9D74-47D9-4702-A33C-335B63B48DBF}"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BC47A4-756D-490B-A52F-7D9E2C9FC05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24484" y="365125"/>
            <a:ext cx="1529316" cy="5811838"/>
          </a:xfrm>
        </p:spPr>
        <p:txBody>
          <a:bodyPr vert="eaVert">
            <a:normAutofit/>
          </a:bodyPr>
          <a:lstStyle>
            <a:lvl1pPr>
              <a:defRPr sz="4400"/>
            </a:lvl1pPr>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8879958" cy="5811838"/>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a:p>
          <a:p>
            <a:pPr lvl="3"/>
            <a:r>
              <a:rPr lang="en-US" dirty="0" smtClean="0"/>
              <a:t>Fourth level</a:t>
            </a:r>
            <a:endParaRPr lang="en-US" dirty="0"/>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baseline="0">
                <a:solidFill>
                  <a:schemeClr val="tx1">
                    <a:tint val="75000"/>
                  </a:schemeClr>
                </a:solidFill>
              </a:defRPr>
            </a:lvl1pPr>
          </a:lstStyle>
          <a:p>
            <a:fld id="{760FBDFE-C587-4B4C-A407-44438C67B59E}"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latin typeface="Calibri Light" panose="020F0302020204030204" pitchFamily="34" charset="0"/>
                <a:cs typeface="Calibri Light" panose="020F030202020403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latin typeface="Calibri Light" panose="020F0302020204030204" pitchFamily="34" charset="0"/>
                <a:cs typeface="Calibri Light" panose="020F0302020204030204" pitchFamily="34" charset="0"/>
              </a:defRPr>
            </a:lvl1pPr>
          </a:lstStyle>
          <a:p>
            <a:fld id="{49AE70B2-8BF9-45C0-BB95-33D1B9D3A854}"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Calibri Light" panose="020F0302020204030204" pitchFamily="34" charset="0"/>
          <a:ea typeface="+mj-ea"/>
          <a:cs typeface="+mj-cs"/>
        </a:defRPr>
      </a:lvl1pPr>
    </p:titleStyle>
    <p:body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800" b="0" kern="1200">
          <a:solidFill>
            <a:schemeClr val="tx1"/>
          </a:solidFill>
          <a:latin typeface="Calibri Light" panose="020F03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alibri Light" panose="020F03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effectLst/>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effectLst/>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effectLst/>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jpeg"/><Relationship Id="rId1" Type="http://schemas.openxmlformats.org/officeDocument/2006/relationships/hyperlink" Target="https://start.spring.io/" TargetMode="Externa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jpeg"/><Relationship Id="rId1" Type="http://schemas.openxmlformats.org/officeDocument/2006/relationships/image" Target="../media/image15.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jpeg"/><Relationship Id="rId1" Type="http://schemas.openxmlformats.org/officeDocument/2006/relationships/image" Target="../media/image18.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jpeg"/><Relationship Id="rId1" Type="http://schemas.openxmlformats.org/officeDocument/2006/relationships/image" Target="../media/image20.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jpeg"/><Relationship Id="rId1" Type="http://schemas.openxmlformats.org/officeDocument/2006/relationships/image" Target="../media/image2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jpeg"/><Relationship Id="rId1" Type="http://schemas.openxmlformats.org/officeDocument/2006/relationships/image" Target="../media/image24.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jpeg"/><Relationship Id="rId1" Type="http://schemas.openxmlformats.org/officeDocument/2006/relationships/image" Target="../media/image28.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jpe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jpeg"/><Relationship Id="rId1" Type="http://schemas.openxmlformats.org/officeDocument/2006/relationships/image" Target="../media/image31.jpe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ctrTitle"/>
          </p:nvPr>
        </p:nvSpPr>
        <p:spPr/>
        <p:txBody>
          <a:bodyPr/>
          <a:p>
            <a:r>
              <a:rPr lang="es-ES" altLang="en-US">
                <a:sym typeface="+mn-ea"/>
              </a:rPr>
              <a:t>SalAuto S.L</a:t>
            </a:r>
            <a:endParaRPr lang="es-ES" altLang="en-US"/>
          </a:p>
        </p:txBody>
      </p:sp>
      <p:sp>
        <p:nvSpPr>
          <p:cNvPr id="3" name="Subtítulo 2"/>
          <p:cNvSpPr>
            <a:spLocks noGrp="1"/>
          </p:cNvSpPr>
          <p:nvPr>
            <p:ph type="subTitle" idx="1"/>
          </p:nvPr>
        </p:nvSpPr>
        <p:spPr/>
        <p:txBody>
          <a:bodyPr/>
          <a:p>
            <a:r>
              <a:rPr lang="es-ES" altLang="en-US"/>
              <a:t>Pedro Sanz Rodríguez</a:t>
            </a:r>
            <a:endParaRPr lang="es-E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sym typeface="+mn-ea"/>
              </a:rPr>
              <a:t>Conexion y creación de base de datos</a:t>
            </a:r>
            <a:endParaRPr lang="es-ES" altLang="en-US"/>
          </a:p>
        </p:txBody>
      </p:sp>
      <p:sp>
        <p:nvSpPr>
          <p:cNvPr id="3" name="Marcador de posición de contenido 2"/>
          <p:cNvSpPr>
            <a:spLocks noGrp="1"/>
          </p:cNvSpPr>
          <p:nvPr>
            <p:ph idx="1"/>
          </p:nvPr>
        </p:nvSpPr>
        <p:spPr/>
        <p:txBody>
          <a:bodyPr/>
          <a:p>
            <a:r>
              <a:rPr lang="es-ES" altLang="en-US" b="1"/>
              <a:t>- Pack</a:t>
            </a:r>
            <a:endParaRPr lang="es-ES" altLang="en-US" b="1"/>
          </a:p>
        </p:txBody>
      </p:sp>
      <p:pic>
        <p:nvPicPr>
          <p:cNvPr id="4" name="Imagen 3" descr="pack"/>
          <p:cNvPicPr>
            <a:picLocks noChangeAspect="1"/>
          </p:cNvPicPr>
          <p:nvPr/>
        </p:nvPicPr>
        <p:blipFill>
          <a:blip r:embed="rId1"/>
          <a:stretch>
            <a:fillRect/>
          </a:stretch>
        </p:blipFill>
        <p:spPr>
          <a:xfrm>
            <a:off x="647700" y="2853055"/>
            <a:ext cx="5859780" cy="2540000"/>
          </a:xfrm>
          <a:prstGeom prst="rect">
            <a:avLst/>
          </a:prstGeom>
        </p:spPr>
      </p:pic>
      <p:pic>
        <p:nvPicPr>
          <p:cNvPr id="5" name="Imagen 4" descr="reg_pack"/>
          <p:cNvPicPr>
            <a:picLocks noChangeAspect="1"/>
          </p:cNvPicPr>
          <p:nvPr/>
        </p:nvPicPr>
        <p:blipFill>
          <a:blip r:embed="rId2"/>
          <a:stretch>
            <a:fillRect/>
          </a:stretch>
        </p:blipFill>
        <p:spPr>
          <a:xfrm>
            <a:off x="7193280" y="2423795"/>
            <a:ext cx="3970020" cy="33985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sym typeface="+mn-ea"/>
              </a:rPr>
              <a:t>Pruebas de funcionamiento</a:t>
            </a:r>
            <a:endParaRPr lang="es-ES" altLang="en-US"/>
          </a:p>
        </p:txBody>
      </p:sp>
      <p:sp>
        <p:nvSpPr>
          <p:cNvPr id="3" name="Marcador de posición de contenido 2"/>
          <p:cNvSpPr>
            <a:spLocks noGrp="1"/>
          </p:cNvSpPr>
          <p:nvPr>
            <p:ph idx="1"/>
          </p:nvPr>
        </p:nvSpPr>
        <p:spPr>
          <a:xfrm>
            <a:off x="647700" y="1584325"/>
            <a:ext cx="10515600" cy="4351338"/>
          </a:xfrm>
        </p:spPr>
        <p:txBody>
          <a:bodyPr/>
          <a:p>
            <a:r>
              <a:rPr lang="es-ES" altLang="en-US"/>
              <a:t>Para comprobar su funcionamiento en la base de datos, realizamos una prueba en workbench.</a:t>
            </a:r>
            <a:endParaRPr lang="es-ES" altLang="en-US"/>
          </a:p>
          <a:p>
            <a:endParaRPr lang="es-ES" altLang="en-US"/>
          </a:p>
          <a:p>
            <a:endParaRPr lang="es-ES" altLang="en-US"/>
          </a:p>
        </p:txBody>
      </p:sp>
      <p:pic>
        <p:nvPicPr>
          <p:cNvPr id="4" name="Imagen 3" descr="workbench"/>
          <p:cNvPicPr>
            <a:picLocks noChangeAspect="1"/>
          </p:cNvPicPr>
          <p:nvPr/>
        </p:nvPicPr>
        <p:blipFill>
          <a:blip r:embed="rId1"/>
          <a:stretch>
            <a:fillRect/>
          </a:stretch>
        </p:blipFill>
        <p:spPr>
          <a:xfrm>
            <a:off x="2641600" y="2490470"/>
            <a:ext cx="4796155" cy="39579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sym typeface="+mn-ea"/>
              </a:rPr>
              <a:t>Clases de Java</a:t>
            </a:r>
            <a:endParaRPr lang="es-ES" altLang="en-US"/>
          </a:p>
        </p:txBody>
      </p:sp>
      <p:sp>
        <p:nvSpPr>
          <p:cNvPr id="3" name="Marcador de posición de contenido 2"/>
          <p:cNvSpPr>
            <a:spLocks noGrp="1"/>
          </p:cNvSpPr>
          <p:nvPr>
            <p:ph idx="1"/>
          </p:nvPr>
        </p:nvSpPr>
        <p:spPr/>
        <p:txBody>
          <a:bodyPr/>
          <a:p>
            <a:r>
              <a:rPr lang="es-ES" altLang="en-US"/>
              <a:t>Para construir el proyecto, utilizaremos Java SpringBoot, realizaremos una API REST que va a ser la encargada de realizar todas las operaciones necesarias con la base de datos para todas las tareas que necesite el cliente.</a:t>
            </a:r>
            <a:endParaRPr lang="es-ES" altLang="en-US"/>
          </a:p>
          <a:p>
            <a:endParaRPr lang="es-E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sym typeface="+mn-ea"/>
              </a:rPr>
              <a:t>Clases de Java</a:t>
            </a:r>
            <a:endParaRPr lang="es-ES" altLang="en-US"/>
          </a:p>
        </p:txBody>
      </p:sp>
      <p:sp>
        <p:nvSpPr>
          <p:cNvPr id="3" name="Marcador de posición de contenido 2"/>
          <p:cNvSpPr>
            <a:spLocks noGrp="1"/>
          </p:cNvSpPr>
          <p:nvPr>
            <p:ph idx="1"/>
          </p:nvPr>
        </p:nvSpPr>
        <p:spPr/>
        <p:txBody>
          <a:bodyPr/>
          <a:p>
            <a:r>
              <a:rPr lang="es-ES" altLang="en-US">
                <a:sym typeface="+mn-ea"/>
              </a:rPr>
              <a:t>Para ello comenzaremos por crear lo necesario para nuestra APi en </a:t>
            </a:r>
            <a:endParaRPr lang="es-ES" altLang="en-US"/>
          </a:p>
          <a:p>
            <a:r>
              <a:rPr lang="es-ES" altLang="en-US">
                <a:sym typeface="+mn-ea"/>
                <a:hlinkClick r:id="rId1" action="ppaction://hlinkfile"/>
              </a:rPr>
              <a:t>https://start.spring.io/</a:t>
            </a:r>
            <a:endParaRPr lang="es-ES" altLang="en-US">
              <a:sym typeface="+mn-ea"/>
              <a:hlinkClick r:id="rId1" action="ppaction://hlinkfile"/>
            </a:endParaRPr>
          </a:p>
          <a:p>
            <a:endParaRPr lang="es-ES" altLang="en-US"/>
          </a:p>
          <a:p>
            <a:endParaRPr lang="es-ES" altLang="en-US"/>
          </a:p>
        </p:txBody>
      </p:sp>
      <p:pic>
        <p:nvPicPr>
          <p:cNvPr id="4" name="Imagen 3" descr="api"/>
          <p:cNvPicPr>
            <a:picLocks noChangeAspect="1"/>
          </p:cNvPicPr>
          <p:nvPr/>
        </p:nvPicPr>
        <p:blipFill>
          <a:blip r:embed="rId2"/>
          <a:stretch>
            <a:fillRect/>
          </a:stretch>
        </p:blipFill>
        <p:spPr>
          <a:xfrm>
            <a:off x="2125345" y="2941320"/>
            <a:ext cx="6604635" cy="3526155"/>
          </a:xfrm>
          <a:prstGeom prst="rect">
            <a:avLst/>
          </a:prstGeom>
          <a:effectLst>
            <a:outerShdw blurRad="50800" dist="38100" algn="l" rotWithShape="0">
              <a:schemeClr val="accent4">
                <a:lumMod val="60000"/>
                <a:lumOff val="40000"/>
                <a:alpha val="40000"/>
              </a:scheme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sym typeface="+mn-ea"/>
              </a:rPr>
              <a:t>Clases de Java</a:t>
            </a:r>
            <a:endParaRPr lang="es-ES" altLang="en-US"/>
          </a:p>
        </p:txBody>
      </p:sp>
      <p:sp>
        <p:nvSpPr>
          <p:cNvPr id="3" name="Marcador de posición de contenido 2"/>
          <p:cNvSpPr>
            <a:spLocks noGrp="1"/>
          </p:cNvSpPr>
          <p:nvPr>
            <p:ph idx="1"/>
          </p:nvPr>
        </p:nvSpPr>
        <p:spPr/>
        <p:txBody>
          <a:bodyPr/>
          <a:p>
            <a:r>
              <a:rPr lang="es-ES" altLang="en-US"/>
              <a:t>Una vez instalado nuestro proyecto en nuestro IDE, vamos a crear las siguientes clases:</a:t>
            </a:r>
            <a:endParaRPr lang="es-ES" altLang="en-US"/>
          </a:p>
          <a:p>
            <a:endParaRPr lang="es-ES" altLang="en-US"/>
          </a:p>
          <a:p>
            <a:pPr indent="457200"/>
            <a:r>
              <a:rPr lang="es-ES" altLang="en-US"/>
              <a:t>- Coche</a:t>
            </a:r>
            <a:endParaRPr lang="es-ES" altLang="en-US"/>
          </a:p>
        </p:txBody>
      </p:sp>
      <p:pic>
        <p:nvPicPr>
          <p:cNvPr id="4" name="Imagen 3" descr="coche"/>
          <p:cNvPicPr>
            <a:picLocks noChangeAspect="1"/>
          </p:cNvPicPr>
          <p:nvPr/>
        </p:nvPicPr>
        <p:blipFill>
          <a:blip r:embed="rId1"/>
          <a:stretch>
            <a:fillRect/>
          </a:stretch>
        </p:blipFill>
        <p:spPr>
          <a:xfrm>
            <a:off x="3716655" y="2595245"/>
            <a:ext cx="3806825" cy="3909695"/>
          </a:xfrm>
          <a:prstGeom prst="rect">
            <a:avLst/>
          </a:prstGeom>
          <a:effectLst>
            <a:outerShdw blurRad="50800" dist="38100" algn="l" rotWithShape="0">
              <a:schemeClr val="accent5">
                <a:alpha val="40000"/>
              </a:scheme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sym typeface="+mn-ea"/>
              </a:rPr>
              <a:t>Clases de Java</a:t>
            </a:r>
            <a:endParaRPr lang="es-ES" altLang="en-US"/>
          </a:p>
        </p:txBody>
      </p:sp>
      <p:sp>
        <p:nvSpPr>
          <p:cNvPr id="3" name="Marcador de posición de contenido 2"/>
          <p:cNvSpPr>
            <a:spLocks noGrp="1"/>
          </p:cNvSpPr>
          <p:nvPr>
            <p:ph idx="1"/>
          </p:nvPr>
        </p:nvSpPr>
        <p:spPr/>
        <p:txBody>
          <a:bodyPr/>
          <a:p>
            <a:endParaRPr lang="es-ES" altLang="en-US"/>
          </a:p>
          <a:p>
            <a:endParaRPr lang="es-ES" altLang="en-US"/>
          </a:p>
          <a:p>
            <a:r>
              <a:rPr lang="es-ES" altLang="en-US"/>
              <a:t>- Marca					</a:t>
            </a:r>
            <a:r>
              <a:rPr lang="es-ES" altLang="en-US">
                <a:sym typeface="+mn-ea"/>
              </a:rPr>
              <a:t>- Modelo</a:t>
            </a:r>
            <a:endParaRPr lang="es-ES" altLang="en-US"/>
          </a:p>
          <a:p>
            <a:endParaRPr lang="es-ES" altLang="en-US"/>
          </a:p>
        </p:txBody>
      </p:sp>
      <p:pic>
        <p:nvPicPr>
          <p:cNvPr id="4" name="Imagen 3" descr="marca"/>
          <p:cNvPicPr>
            <a:picLocks noChangeAspect="1"/>
          </p:cNvPicPr>
          <p:nvPr/>
        </p:nvPicPr>
        <p:blipFill>
          <a:blip r:embed="rId1"/>
          <a:stretch>
            <a:fillRect/>
          </a:stretch>
        </p:blipFill>
        <p:spPr>
          <a:xfrm>
            <a:off x="1990090" y="2072005"/>
            <a:ext cx="3866515" cy="3932555"/>
          </a:xfrm>
          <a:prstGeom prst="rect">
            <a:avLst/>
          </a:prstGeom>
          <a:effectLst>
            <a:outerShdw blurRad="76200" dir="13500000" sy="23000" kx="1200000" algn="br" rotWithShape="0">
              <a:prstClr val="black">
                <a:alpha val="20000"/>
              </a:prstClr>
            </a:outerShdw>
          </a:effectLst>
        </p:spPr>
      </p:pic>
      <p:pic>
        <p:nvPicPr>
          <p:cNvPr id="5" name="Imagen 4" descr="modelo"/>
          <p:cNvPicPr>
            <a:picLocks noChangeAspect="1"/>
          </p:cNvPicPr>
          <p:nvPr/>
        </p:nvPicPr>
        <p:blipFill>
          <a:blip r:embed="rId2"/>
          <a:stretch>
            <a:fillRect/>
          </a:stretch>
        </p:blipFill>
        <p:spPr>
          <a:xfrm>
            <a:off x="7693660" y="2071370"/>
            <a:ext cx="3759835" cy="3933190"/>
          </a:xfrm>
          <a:prstGeom prst="rect">
            <a:avLst/>
          </a:prstGeom>
          <a:effectLst>
            <a:innerShdw blurRad="63500" dist="50800">
              <a:prstClr val="black">
                <a:alpha val="50000"/>
              </a:prstClr>
            </a:inn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0" fill="hold"/>
                                        <p:tgtEl>
                                          <p:spTgt spid="4"/>
                                        </p:tgtEl>
                                        <p:attrNameLst>
                                          <p:attrName>ppt_x</p:attrName>
                                        </p:attrNameLst>
                                      </p:cBhvr>
                                      <p:tavLst>
                                        <p:tav tm="0">
                                          <p:val>
                                            <p:strVal val="#ppt_x"/>
                                          </p:val>
                                        </p:tav>
                                        <p:tav tm="100000">
                                          <p:val>
                                            <p:strVal val="#ppt_x"/>
                                          </p:val>
                                        </p:tav>
                                      </p:tavLst>
                                    </p:anim>
                                    <p:anim calcmode="lin" valueType="num">
                                      <p:cBhvr additive="base">
                                        <p:cTn id="8" dur="5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sym typeface="+mn-ea"/>
              </a:rPr>
              <a:t>Clases de Java</a:t>
            </a:r>
            <a:endParaRPr lang="es-ES" altLang="en-US"/>
          </a:p>
        </p:txBody>
      </p:sp>
      <p:sp>
        <p:nvSpPr>
          <p:cNvPr id="3" name="Marcador de posición de contenido 2"/>
          <p:cNvSpPr>
            <a:spLocks noGrp="1"/>
          </p:cNvSpPr>
          <p:nvPr>
            <p:ph idx="1"/>
          </p:nvPr>
        </p:nvSpPr>
        <p:spPr/>
        <p:txBody>
          <a:bodyPr/>
          <a:p>
            <a:endParaRPr lang="es-ES" altLang="en-US"/>
          </a:p>
          <a:p>
            <a:endParaRPr lang="es-ES" altLang="en-US"/>
          </a:p>
          <a:p>
            <a:pPr indent="457200"/>
            <a:r>
              <a:rPr lang="es-ES" altLang="en-US">
                <a:sym typeface="+mn-ea"/>
              </a:rPr>
              <a:t>- Propietario</a:t>
            </a:r>
            <a:endParaRPr lang="es-ES" altLang="en-US"/>
          </a:p>
          <a:p>
            <a:pPr indent="457200"/>
            <a:endParaRPr lang="es-ES" altLang="en-US"/>
          </a:p>
        </p:txBody>
      </p:sp>
      <p:pic>
        <p:nvPicPr>
          <p:cNvPr id="4" name="Imagen 3" descr="propietario"/>
          <p:cNvPicPr>
            <a:picLocks noChangeAspect="1"/>
          </p:cNvPicPr>
          <p:nvPr/>
        </p:nvPicPr>
        <p:blipFill>
          <a:blip r:embed="rId1"/>
          <a:stretch>
            <a:fillRect/>
          </a:stretch>
        </p:blipFill>
        <p:spPr>
          <a:xfrm>
            <a:off x="3470275" y="1584325"/>
            <a:ext cx="5251450" cy="4771390"/>
          </a:xfrm>
          <a:prstGeom prst="rect">
            <a:avLst/>
          </a:prstGeom>
          <a:effectLst>
            <a:outerShdw blurRad="76200" dir="18900000" sy="23000" kx="-1200000" algn="bl" rotWithShape="0">
              <a:prstClr val="black">
                <a:alpha val="20000"/>
              </a:prstClr>
            </a:outerShdw>
          </a:effectLst>
        </p:spPr>
      </p:pic>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2000" fill="hold">
                                          <p:stCondLst>
                                            <p:cond delay="0"/>
                                          </p:stCondLst>
                                        </p:cTn>
                                        <p:tgtEl>
                                          <p:spTgt spid="4"/>
                                        </p:tgtEl>
                                        <p:attrNameLst>
                                          <p:attrName>style.visibility</p:attrName>
                                        </p:attrNameLst>
                                      </p:cBhvr>
                                      <p:to>
                                        <p:strVal val="visible"/>
                                      </p:to>
                                    </p:set>
                                    <p:animEffect transition="in" filter="randombar(horizontal)">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sym typeface="+mn-ea"/>
              </a:rPr>
              <a:t>Clases de Java</a:t>
            </a:r>
            <a:endParaRPr lang="es-ES" altLang="en-US"/>
          </a:p>
        </p:txBody>
      </p:sp>
      <p:sp>
        <p:nvSpPr>
          <p:cNvPr id="3" name="Marcador de posición de contenido 2"/>
          <p:cNvSpPr>
            <a:spLocks noGrp="1"/>
          </p:cNvSpPr>
          <p:nvPr>
            <p:ph idx="1"/>
          </p:nvPr>
        </p:nvSpPr>
        <p:spPr/>
        <p:txBody>
          <a:bodyPr/>
          <a:p>
            <a:endParaRPr lang="es-ES" altLang="en-US"/>
          </a:p>
          <a:p>
            <a:endParaRPr lang="es-ES" altLang="en-US"/>
          </a:p>
          <a:p>
            <a:pPr indent="457200"/>
            <a:r>
              <a:rPr lang="es-ES" altLang="en-US">
                <a:sym typeface="+mn-ea"/>
              </a:rPr>
              <a:t>- Pack</a:t>
            </a:r>
            <a:endParaRPr lang="es-ES" altLang="en-US"/>
          </a:p>
          <a:p>
            <a:pPr indent="457200"/>
            <a:endParaRPr lang="es-ES" altLang="en-US"/>
          </a:p>
        </p:txBody>
      </p:sp>
      <p:pic>
        <p:nvPicPr>
          <p:cNvPr id="5" name="Imagen 4" descr="tabpack1"/>
          <p:cNvPicPr>
            <a:picLocks noChangeAspect="1"/>
          </p:cNvPicPr>
          <p:nvPr/>
        </p:nvPicPr>
        <p:blipFill>
          <a:blip r:embed="rId1"/>
          <a:stretch>
            <a:fillRect/>
          </a:stretch>
        </p:blipFill>
        <p:spPr>
          <a:xfrm>
            <a:off x="2370455" y="1629410"/>
            <a:ext cx="3725545" cy="4704080"/>
          </a:xfrm>
          <a:prstGeom prst="rect">
            <a:avLst/>
          </a:prstGeom>
        </p:spPr>
      </p:pic>
      <p:pic>
        <p:nvPicPr>
          <p:cNvPr id="6" name="Imagen 5" descr="tabpack2"/>
          <p:cNvPicPr>
            <a:picLocks noChangeAspect="1"/>
          </p:cNvPicPr>
          <p:nvPr/>
        </p:nvPicPr>
        <p:blipFill>
          <a:blip r:embed="rId2"/>
          <a:stretch>
            <a:fillRect/>
          </a:stretch>
        </p:blipFill>
        <p:spPr>
          <a:xfrm>
            <a:off x="7037705" y="1584325"/>
            <a:ext cx="3879215" cy="45110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t>Tecnologia: JPA</a:t>
            </a:r>
            <a:endParaRPr lang="es-ES" altLang="en-US"/>
          </a:p>
        </p:txBody>
      </p:sp>
      <p:sp>
        <p:nvSpPr>
          <p:cNvPr id="3" name="Marcador de posición de contenido 2"/>
          <p:cNvSpPr>
            <a:spLocks noGrp="1"/>
          </p:cNvSpPr>
          <p:nvPr>
            <p:ph idx="1"/>
          </p:nvPr>
        </p:nvSpPr>
        <p:spPr/>
        <p:txBody>
          <a:bodyPr/>
          <a:p>
            <a:r>
              <a:rPr lang="es-ES" altLang="en-US"/>
              <a:t>Utilizada principalmente para la relación entre las entidades y consultas derivadas.</a:t>
            </a:r>
            <a:endParaRPr lang="es-ES" altLang="en-US"/>
          </a:p>
        </p:txBody>
      </p:sp>
      <p:pic>
        <p:nvPicPr>
          <p:cNvPr id="4" name="Imagen 3" descr="jpa1"/>
          <p:cNvPicPr>
            <a:picLocks noChangeAspect="1"/>
          </p:cNvPicPr>
          <p:nvPr/>
        </p:nvPicPr>
        <p:blipFill>
          <a:blip r:embed="rId1"/>
          <a:stretch>
            <a:fillRect/>
          </a:stretch>
        </p:blipFill>
        <p:spPr>
          <a:xfrm>
            <a:off x="647700" y="2783205"/>
            <a:ext cx="5108575" cy="2835910"/>
          </a:xfrm>
          <a:prstGeom prst="rect">
            <a:avLst/>
          </a:prstGeom>
        </p:spPr>
      </p:pic>
      <p:pic>
        <p:nvPicPr>
          <p:cNvPr id="5" name="Imagen 4" descr="jpa2"/>
          <p:cNvPicPr>
            <a:picLocks noChangeAspect="1"/>
          </p:cNvPicPr>
          <p:nvPr/>
        </p:nvPicPr>
        <p:blipFill>
          <a:blip r:embed="rId2"/>
          <a:stretch>
            <a:fillRect/>
          </a:stretch>
        </p:blipFill>
        <p:spPr>
          <a:xfrm>
            <a:off x="5852795" y="2773680"/>
            <a:ext cx="5685155" cy="284543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t>  Springboot</a:t>
            </a:r>
            <a:endParaRPr lang="es-ES" altLang="en-US"/>
          </a:p>
        </p:txBody>
      </p:sp>
      <p:sp>
        <p:nvSpPr>
          <p:cNvPr id="3" name="Marcador de posición de contenido 2"/>
          <p:cNvSpPr>
            <a:spLocks noGrp="1"/>
          </p:cNvSpPr>
          <p:nvPr>
            <p:ph idx="1"/>
          </p:nvPr>
        </p:nvSpPr>
        <p:spPr/>
        <p:txBody>
          <a:bodyPr/>
          <a:p>
            <a:r>
              <a:rPr lang="es-ES" altLang="en-US"/>
              <a:t>Controlador: Creados para las operaciones CRUD y consultas a las bases de datos.</a:t>
            </a:r>
            <a:endParaRPr lang="es-ES" altLang="en-US"/>
          </a:p>
          <a:p>
            <a:endParaRPr lang="es-ES" altLang="en-US"/>
          </a:p>
        </p:txBody>
      </p:sp>
      <p:pic>
        <p:nvPicPr>
          <p:cNvPr id="4" name="Imagen 3" descr="controller1"/>
          <p:cNvPicPr>
            <a:picLocks noChangeAspect="1"/>
          </p:cNvPicPr>
          <p:nvPr/>
        </p:nvPicPr>
        <p:blipFill>
          <a:blip r:embed="rId1"/>
          <a:stretch>
            <a:fillRect/>
          </a:stretch>
        </p:blipFill>
        <p:spPr>
          <a:xfrm>
            <a:off x="833120" y="4535805"/>
            <a:ext cx="4614545" cy="1868805"/>
          </a:xfrm>
          <a:prstGeom prst="rect">
            <a:avLst/>
          </a:prstGeom>
        </p:spPr>
      </p:pic>
      <p:pic>
        <p:nvPicPr>
          <p:cNvPr id="5" name="Imagen 4" descr="get"/>
          <p:cNvPicPr>
            <a:picLocks noChangeAspect="1"/>
          </p:cNvPicPr>
          <p:nvPr/>
        </p:nvPicPr>
        <p:blipFill>
          <a:blip r:embed="rId2"/>
          <a:stretch>
            <a:fillRect/>
          </a:stretch>
        </p:blipFill>
        <p:spPr>
          <a:xfrm>
            <a:off x="6548755" y="2755900"/>
            <a:ext cx="4614545" cy="3910330"/>
          </a:xfrm>
          <a:prstGeom prst="rect">
            <a:avLst/>
          </a:prstGeom>
        </p:spPr>
      </p:pic>
      <p:sp>
        <p:nvSpPr>
          <p:cNvPr id="6" name="Cuadro de texto 5"/>
          <p:cNvSpPr txBox="1"/>
          <p:nvPr/>
        </p:nvSpPr>
        <p:spPr>
          <a:xfrm>
            <a:off x="956310" y="2872740"/>
            <a:ext cx="4259580" cy="368300"/>
          </a:xfrm>
          <a:prstGeom prst="rect">
            <a:avLst/>
          </a:prstGeom>
          <a:noFill/>
        </p:spPr>
        <p:txBody>
          <a:bodyPr wrap="square" rtlCol="0">
            <a:spAutoFit/>
          </a:bodyPr>
          <a:p>
            <a:endParaRPr lang="es-ES" altLang="en-US"/>
          </a:p>
        </p:txBody>
      </p:sp>
      <p:sp>
        <p:nvSpPr>
          <p:cNvPr id="7" name="Cuadro de texto 6"/>
          <p:cNvSpPr txBox="1"/>
          <p:nvPr/>
        </p:nvSpPr>
        <p:spPr>
          <a:xfrm>
            <a:off x="1083310" y="2999740"/>
            <a:ext cx="4259580" cy="368300"/>
          </a:xfrm>
          <a:prstGeom prst="rect">
            <a:avLst/>
          </a:prstGeom>
          <a:noFill/>
        </p:spPr>
        <p:txBody>
          <a:bodyPr wrap="square" rtlCol="0">
            <a:spAutoFit/>
          </a:bodyPr>
          <a:p>
            <a:endParaRPr lang="es-ES" altLang="en-US"/>
          </a:p>
        </p:txBody>
      </p:sp>
      <p:sp>
        <p:nvSpPr>
          <p:cNvPr id="8" name="Cuadro de texto 7"/>
          <p:cNvSpPr txBox="1"/>
          <p:nvPr/>
        </p:nvSpPr>
        <p:spPr>
          <a:xfrm>
            <a:off x="1463675" y="3550920"/>
            <a:ext cx="2366645" cy="368300"/>
          </a:xfrm>
          <a:prstGeom prst="rect">
            <a:avLst/>
          </a:prstGeom>
          <a:solidFill>
            <a:srgbClr val="B4DF5A"/>
          </a:solidFill>
        </p:spPr>
        <p:txBody>
          <a:bodyPr wrap="square" rtlCol="0">
            <a:spAutoFit/>
          </a:bodyPr>
          <a:p>
            <a:r>
              <a:rPr lang="es-ES" altLang="en-US"/>
              <a:t>Inicializamos la clase</a:t>
            </a:r>
            <a:endParaRPr lang="es-ES" altLang="en-US"/>
          </a:p>
        </p:txBody>
      </p:sp>
      <p:sp>
        <p:nvSpPr>
          <p:cNvPr id="9" name="Cuadro de texto 8"/>
          <p:cNvSpPr txBox="1"/>
          <p:nvPr/>
        </p:nvSpPr>
        <p:spPr>
          <a:xfrm>
            <a:off x="647700" y="2875915"/>
            <a:ext cx="4810125" cy="368300"/>
          </a:xfrm>
          <a:prstGeom prst="rect">
            <a:avLst/>
          </a:prstGeom>
          <a:solidFill>
            <a:srgbClr val="B4DF5A"/>
          </a:solidFill>
        </p:spPr>
        <p:txBody>
          <a:bodyPr wrap="square" rtlCol="0">
            <a:noAutofit/>
          </a:bodyPr>
          <a:p>
            <a:pPr algn="ctr"/>
            <a:r>
              <a:rPr lang="es-ES" altLang="en-US" sz="1600">
                <a:solidFill>
                  <a:schemeClr val="tx1"/>
                </a:solidFill>
                <a:uFillTx/>
              </a:rPr>
              <a:t>Para la obtención de las consultas a la base de datos</a:t>
            </a:r>
            <a:endParaRPr lang="es-ES" altLang="en-US" sz="1600">
              <a:solidFill>
                <a:schemeClr val="tx1"/>
              </a:solidFill>
              <a:uFillTx/>
            </a:endParaRPr>
          </a:p>
        </p:txBody>
      </p:sp>
      <p:sp>
        <p:nvSpPr>
          <p:cNvPr id="11" name="Flecha derecha 10"/>
          <p:cNvSpPr/>
          <p:nvPr/>
        </p:nvSpPr>
        <p:spPr>
          <a:xfrm>
            <a:off x="5565775" y="3013075"/>
            <a:ext cx="761365" cy="7556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s-ES" altLang="en-US"/>
          </a:p>
        </p:txBody>
      </p:sp>
      <p:sp>
        <p:nvSpPr>
          <p:cNvPr id="12" name="Flecha derecha 11"/>
          <p:cNvSpPr/>
          <p:nvPr/>
        </p:nvSpPr>
        <p:spPr>
          <a:xfrm rot="5220000">
            <a:off x="2442845" y="4102100"/>
            <a:ext cx="442595" cy="76200"/>
          </a:xfrm>
          <a:prstGeom prst="rightArrow">
            <a:avLst>
              <a:gd name="adj1" fmla="val 50000"/>
              <a:gd name="adj2" fmla="val 36134"/>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s-E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t>Indice</a:t>
            </a:r>
            <a:endParaRPr lang="es-ES" altLang="en-US"/>
          </a:p>
        </p:txBody>
      </p:sp>
      <p:sp>
        <p:nvSpPr>
          <p:cNvPr id="3" name="Marcador de posición de contenido 2"/>
          <p:cNvSpPr>
            <a:spLocks noGrp="1"/>
          </p:cNvSpPr>
          <p:nvPr>
            <p:ph idx="1"/>
          </p:nvPr>
        </p:nvSpPr>
        <p:spPr/>
        <p:txBody>
          <a:bodyPr/>
          <a:p>
            <a:r>
              <a:rPr lang="es-ES" altLang="en-US"/>
              <a:t> - Descripción del proyecto</a:t>
            </a:r>
            <a:endParaRPr lang="es-ES" altLang="en-US"/>
          </a:p>
          <a:p>
            <a:r>
              <a:rPr lang="es-ES" altLang="en-US">
                <a:sym typeface="+mn-ea"/>
              </a:rPr>
              <a:t>- Técnologias usadas</a:t>
            </a:r>
            <a:endParaRPr lang="es-ES" altLang="en-US"/>
          </a:p>
          <a:p>
            <a:r>
              <a:rPr lang="es-ES" altLang="en-US"/>
              <a:t>- Conexión y creación de base de datos</a:t>
            </a:r>
            <a:endParaRPr lang="es-ES" altLang="en-US"/>
          </a:p>
          <a:p>
            <a:r>
              <a:rPr lang="es-ES" altLang="en-US"/>
              <a:t>- Pruebas de funcionamiento</a:t>
            </a:r>
            <a:endParaRPr lang="es-ES" altLang="en-US"/>
          </a:p>
          <a:p>
            <a:r>
              <a:rPr lang="es-ES" altLang="en-US"/>
              <a:t>- Clases de Java</a:t>
            </a:r>
            <a:endParaRPr lang="es-ES" altLang="en-US"/>
          </a:p>
          <a:p>
            <a:r>
              <a:rPr lang="es-ES" altLang="en-US"/>
              <a:t>- Resumen</a:t>
            </a:r>
            <a:endParaRPr lang="es-ES" altLang="en-US"/>
          </a:p>
          <a:p>
            <a:r>
              <a:rPr lang="es-ES" altLang="en-US"/>
              <a:t>- Bibliografía</a:t>
            </a:r>
            <a:endParaRPr lang="es-E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sym typeface="+mn-ea"/>
              </a:rPr>
              <a:t>  Springboot</a:t>
            </a:r>
            <a:endParaRPr lang="es-ES" altLang="en-US"/>
          </a:p>
        </p:txBody>
      </p:sp>
      <p:pic>
        <p:nvPicPr>
          <p:cNvPr id="4" name="Marcador de posición de contenido 3" descr="delete"/>
          <p:cNvPicPr>
            <a:picLocks noChangeAspect="1"/>
          </p:cNvPicPr>
          <p:nvPr>
            <p:ph idx="1"/>
          </p:nvPr>
        </p:nvPicPr>
        <p:blipFill>
          <a:blip r:embed="rId1"/>
          <a:stretch>
            <a:fillRect/>
          </a:stretch>
        </p:blipFill>
        <p:spPr>
          <a:xfrm>
            <a:off x="4495800" y="5140325"/>
            <a:ext cx="6667500" cy="1219200"/>
          </a:xfrm>
          <a:prstGeom prst="rect">
            <a:avLst/>
          </a:prstGeom>
        </p:spPr>
      </p:pic>
      <p:pic>
        <p:nvPicPr>
          <p:cNvPr id="6" name="Imagen 5" descr="post"/>
          <p:cNvPicPr>
            <a:picLocks noChangeAspect="1"/>
          </p:cNvPicPr>
          <p:nvPr/>
        </p:nvPicPr>
        <p:blipFill>
          <a:blip r:embed="rId2"/>
          <a:stretch>
            <a:fillRect/>
          </a:stretch>
        </p:blipFill>
        <p:spPr>
          <a:xfrm>
            <a:off x="5652135" y="1381760"/>
            <a:ext cx="5109845" cy="3655695"/>
          </a:xfrm>
          <a:prstGeom prst="rect">
            <a:avLst/>
          </a:prstGeom>
        </p:spPr>
      </p:pic>
      <p:sp>
        <p:nvSpPr>
          <p:cNvPr id="9" name="Cuadro de texto 8"/>
          <p:cNvSpPr txBox="1"/>
          <p:nvPr/>
        </p:nvSpPr>
        <p:spPr>
          <a:xfrm>
            <a:off x="647700" y="2011680"/>
            <a:ext cx="2917825" cy="368300"/>
          </a:xfrm>
          <a:prstGeom prst="rect">
            <a:avLst/>
          </a:prstGeom>
          <a:solidFill>
            <a:srgbClr val="B4DF5A"/>
          </a:solidFill>
        </p:spPr>
        <p:txBody>
          <a:bodyPr wrap="square" rtlCol="0">
            <a:noAutofit/>
          </a:bodyPr>
          <a:p>
            <a:pPr algn="ctr"/>
            <a:r>
              <a:rPr lang="es-ES" altLang="en-US" sz="1600">
                <a:solidFill>
                  <a:schemeClr val="tx1"/>
                </a:solidFill>
                <a:uFillTx/>
              </a:rPr>
              <a:t>Insercciones y actualizaciones</a:t>
            </a:r>
            <a:endParaRPr lang="es-ES" altLang="en-US" sz="1600">
              <a:solidFill>
                <a:schemeClr val="tx1"/>
              </a:solidFill>
              <a:uFillTx/>
            </a:endParaRPr>
          </a:p>
        </p:txBody>
      </p:sp>
      <p:sp>
        <p:nvSpPr>
          <p:cNvPr id="7" name="Cuadro de texto 6"/>
          <p:cNvSpPr txBox="1"/>
          <p:nvPr/>
        </p:nvSpPr>
        <p:spPr>
          <a:xfrm>
            <a:off x="647700" y="5338445"/>
            <a:ext cx="2376170" cy="368300"/>
          </a:xfrm>
          <a:prstGeom prst="rect">
            <a:avLst/>
          </a:prstGeom>
          <a:solidFill>
            <a:srgbClr val="B4DF5A"/>
          </a:solidFill>
        </p:spPr>
        <p:txBody>
          <a:bodyPr wrap="square" rtlCol="0">
            <a:noAutofit/>
          </a:bodyPr>
          <a:p>
            <a:pPr algn="ctr"/>
            <a:r>
              <a:rPr lang="es-ES" altLang="en-US" sz="1600">
                <a:solidFill>
                  <a:schemeClr val="tx1"/>
                </a:solidFill>
                <a:uFillTx/>
              </a:rPr>
              <a:t>Eliminación de registros</a:t>
            </a:r>
            <a:endParaRPr lang="es-ES" altLang="en-US" sz="1600">
              <a:solidFill>
                <a:schemeClr val="tx1"/>
              </a:solidFill>
              <a:uFillTx/>
            </a:endParaRPr>
          </a:p>
        </p:txBody>
      </p:sp>
      <p:sp>
        <p:nvSpPr>
          <p:cNvPr id="11" name="Flecha derecha 10"/>
          <p:cNvSpPr/>
          <p:nvPr/>
        </p:nvSpPr>
        <p:spPr>
          <a:xfrm>
            <a:off x="4135755" y="2157730"/>
            <a:ext cx="1264920" cy="7620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s-ES" altLang="en-US"/>
          </a:p>
        </p:txBody>
      </p:sp>
      <p:sp>
        <p:nvSpPr>
          <p:cNvPr id="8" name="Flecha derecha 7"/>
          <p:cNvSpPr/>
          <p:nvPr/>
        </p:nvSpPr>
        <p:spPr>
          <a:xfrm>
            <a:off x="3176905" y="5485130"/>
            <a:ext cx="1163320" cy="7620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s-E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t>POSTMAN</a:t>
            </a:r>
            <a:endParaRPr lang="es-ES" altLang="en-US"/>
          </a:p>
        </p:txBody>
      </p:sp>
      <p:sp>
        <p:nvSpPr>
          <p:cNvPr id="3" name="Marcador de posición de contenido 2"/>
          <p:cNvSpPr>
            <a:spLocks noGrp="1"/>
          </p:cNvSpPr>
          <p:nvPr>
            <p:ph idx="1"/>
          </p:nvPr>
        </p:nvSpPr>
        <p:spPr>
          <a:xfrm>
            <a:off x="647700" y="1584960"/>
            <a:ext cx="10515600" cy="4592320"/>
          </a:xfrm>
        </p:spPr>
        <p:txBody>
          <a:bodyPr/>
          <a:p>
            <a:r>
              <a:rPr lang="es-ES" altLang="en-US"/>
              <a:t>Con GET realizamos las distintas consultas a la bbdd.</a:t>
            </a:r>
            <a:endParaRPr lang="es-ES" altLang="en-US"/>
          </a:p>
          <a:p>
            <a:endParaRPr lang="es-ES" altLang="en-US"/>
          </a:p>
        </p:txBody>
      </p:sp>
      <p:pic>
        <p:nvPicPr>
          <p:cNvPr id="4" name="Imagen 3" descr="postman"/>
          <p:cNvPicPr>
            <a:picLocks noChangeAspect="1"/>
          </p:cNvPicPr>
          <p:nvPr/>
        </p:nvPicPr>
        <p:blipFill>
          <a:blip r:embed="rId1"/>
          <a:stretch>
            <a:fillRect/>
          </a:stretch>
        </p:blipFill>
        <p:spPr>
          <a:xfrm>
            <a:off x="3560445" y="2223770"/>
            <a:ext cx="6915785" cy="3881120"/>
          </a:xfrm>
          <a:prstGeom prst="rect">
            <a:avLst/>
          </a:prstGeom>
        </p:spPr>
      </p:pic>
      <p:sp>
        <p:nvSpPr>
          <p:cNvPr id="5" name="Flecha a la derecha con bandas 4"/>
          <p:cNvSpPr/>
          <p:nvPr/>
        </p:nvSpPr>
        <p:spPr>
          <a:xfrm>
            <a:off x="1193165" y="2533650"/>
            <a:ext cx="1924050" cy="390525"/>
          </a:xfrm>
          <a:prstGeom prst="striped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s-E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t>				POSTMAN</a:t>
            </a:r>
            <a:endParaRPr lang="es-ES" altLang="en-US"/>
          </a:p>
        </p:txBody>
      </p:sp>
      <p:sp>
        <p:nvSpPr>
          <p:cNvPr id="3" name="Marcador de posición de contenido 2"/>
          <p:cNvSpPr>
            <a:spLocks noGrp="1"/>
          </p:cNvSpPr>
          <p:nvPr>
            <p:ph idx="1"/>
          </p:nvPr>
        </p:nvSpPr>
        <p:spPr/>
        <p:txBody>
          <a:bodyPr/>
          <a:p>
            <a:r>
              <a:rPr lang="es-ES" altLang="en-US"/>
              <a:t>POST: Para añadir nuevos registros </a:t>
            </a:r>
            <a:endParaRPr lang="es-ES" altLang="en-US"/>
          </a:p>
        </p:txBody>
      </p:sp>
      <p:pic>
        <p:nvPicPr>
          <p:cNvPr id="4" name="Imagen 3" descr="owner"/>
          <p:cNvPicPr>
            <a:picLocks noChangeAspect="1"/>
          </p:cNvPicPr>
          <p:nvPr/>
        </p:nvPicPr>
        <p:blipFill>
          <a:blip r:embed="rId1"/>
          <a:stretch>
            <a:fillRect/>
          </a:stretch>
        </p:blipFill>
        <p:spPr>
          <a:xfrm>
            <a:off x="3150870" y="2304415"/>
            <a:ext cx="7358380" cy="4487545"/>
          </a:xfrm>
          <a:prstGeom prst="rect">
            <a:avLst/>
          </a:prstGeom>
        </p:spPr>
      </p:pic>
      <p:sp>
        <p:nvSpPr>
          <p:cNvPr id="9" name="Cuadro de texto 8"/>
          <p:cNvSpPr txBox="1"/>
          <p:nvPr/>
        </p:nvSpPr>
        <p:spPr>
          <a:xfrm>
            <a:off x="287655" y="2714625"/>
            <a:ext cx="1909445" cy="368300"/>
          </a:xfrm>
          <a:prstGeom prst="rect">
            <a:avLst/>
          </a:prstGeom>
          <a:solidFill>
            <a:srgbClr val="B4DF5A"/>
          </a:solidFill>
        </p:spPr>
        <p:txBody>
          <a:bodyPr wrap="square" rtlCol="0">
            <a:noAutofit/>
          </a:bodyPr>
          <a:p>
            <a:pPr algn="ctr"/>
            <a:r>
              <a:rPr lang="es-ES" altLang="en-US" sz="1600">
                <a:solidFill>
                  <a:schemeClr val="tx1"/>
                </a:solidFill>
                <a:uFillTx/>
              </a:rPr>
              <a:t>creamos un coche</a:t>
            </a:r>
            <a:endParaRPr lang="es-ES" altLang="en-US" sz="1600">
              <a:solidFill>
                <a:schemeClr val="tx1"/>
              </a:solidFill>
              <a:uFillTx/>
            </a:endParaRPr>
          </a:p>
        </p:txBody>
      </p:sp>
      <p:sp>
        <p:nvSpPr>
          <p:cNvPr id="11" name="Flecha derecha 10"/>
          <p:cNvSpPr/>
          <p:nvPr/>
        </p:nvSpPr>
        <p:spPr>
          <a:xfrm>
            <a:off x="2314575" y="2860675"/>
            <a:ext cx="739775" cy="7620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s-E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t>POSTMAN</a:t>
            </a:r>
            <a:endParaRPr lang="es-ES" altLang="en-US"/>
          </a:p>
        </p:txBody>
      </p:sp>
      <p:sp>
        <p:nvSpPr>
          <p:cNvPr id="3" name="Marcador de posición de contenido 2"/>
          <p:cNvSpPr>
            <a:spLocks noGrp="1"/>
          </p:cNvSpPr>
          <p:nvPr>
            <p:ph idx="1"/>
          </p:nvPr>
        </p:nvSpPr>
        <p:spPr/>
        <p:txBody>
          <a:bodyPr/>
          <a:p>
            <a:endParaRPr lang="es-ES" altLang="en-US"/>
          </a:p>
        </p:txBody>
      </p:sp>
      <p:pic>
        <p:nvPicPr>
          <p:cNvPr id="4" name="Imagen 3" descr="post1"/>
          <p:cNvPicPr>
            <a:picLocks noChangeAspect="1"/>
          </p:cNvPicPr>
          <p:nvPr/>
        </p:nvPicPr>
        <p:blipFill>
          <a:blip r:embed="rId1"/>
          <a:stretch>
            <a:fillRect/>
          </a:stretch>
        </p:blipFill>
        <p:spPr>
          <a:xfrm>
            <a:off x="647700" y="1825625"/>
            <a:ext cx="5448300" cy="2877820"/>
          </a:xfrm>
          <a:prstGeom prst="rect">
            <a:avLst/>
          </a:prstGeom>
        </p:spPr>
      </p:pic>
      <p:pic>
        <p:nvPicPr>
          <p:cNvPr id="5" name="Imagen 4" descr="post2"/>
          <p:cNvPicPr>
            <a:picLocks noChangeAspect="1"/>
          </p:cNvPicPr>
          <p:nvPr/>
        </p:nvPicPr>
        <p:blipFill>
          <a:blip r:embed="rId2"/>
          <a:stretch>
            <a:fillRect/>
          </a:stretch>
        </p:blipFill>
        <p:spPr>
          <a:xfrm>
            <a:off x="6543040" y="3429000"/>
            <a:ext cx="4409440" cy="2557780"/>
          </a:xfrm>
          <a:prstGeom prst="rect">
            <a:avLst/>
          </a:prstGeom>
        </p:spPr>
      </p:pic>
      <p:sp>
        <p:nvSpPr>
          <p:cNvPr id="9" name="Cuadro de texto 8"/>
          <p:cNvSpPr txBox="1"/>
          <p:nvPr/>
        </p:nvSpPr>
        <p:spPr>
          <a:xfrm>
            <a:off x="7719695" y="2898140"/>
            <a:ext cx="1909445" cy="368300"/>
          </a:xfrm>
          <a:prstGeom prst="rect">
            <a:avLst/>
          </a:prstGeom>
          <a:solidFill>
            <a:srgbClr val="B4DF5A"/>
          </a:solidFill>
        </p:spPr>
        <p:txBody>
          <a:bodyPr wrap="square" rtlCol="0">
            <a:noAutofit/>
          </a:bodyPr>
          <a:p>
            <a:pPr algn="ctr"/>
            <a:r>
              <a:rPr lang="es-ES" altLang="en-US" sz="1600">
                <a:solidFill>
                  <a:schemeClr val="tx1"/>
                </a:solidFill>
                <a:uFillTx/>
              </a:rPr>
              <a:t>creamos un modelo</a:t>
            </a:r>
            <a:endParaRPr lang="es-ES" altLang="en-US" sz="1600">
              <a:solidFill>
                <a:schemeClr val="tx1"/>
              </a:solidFill>
              <a:uFillTx/>
            </a:endParaRPr>
          </a:p>
        </p:txBody>
      </p:sp>
      <p:sp>
        <p:nvSpPr>
          <p:cNvPr id="6" name="Cuadro de texto 5"/>
          <p:cNvSpPr txBox="1"/>
          <p:nvPr/>
        </p:nvSpPr>
        <p:spPr>
          <a:xfrm>
            <a:off x="7352030" y="2057400"/>
            <a:ext cx="1909445" cy="368300"/>
          </a:xfrm>
          <a:prstGeom prst="rect">
            <a:avLst/>
          </a:prstGeom>
          <a:solidFill>
            <a:srgbClr val="B4DF5A"/>
          </a:solidFill>
        </p:spPr>
        <p:txBody>
          <a:bodyPr wrap="square" rtlCol="0">
            <a:noAutofit/>
          </a:bodyPr>
          <a:p>
            <a:pPr algn="ctr"/>
            <a:r>
              <a:rPr lang="es-ES" altLang="en-US" sz="1600">
                <a:solidFill>
                  <a:schemeClr val="tx1"/>
                </a:solidFill>
                <a:uFillTx/>
              </a:rPr>
              <a:t>creamos una marca</a:t>
            </a:r>
            <a:endParaRPr lang="es-ES" altLang="en-US" sz="1600">
              <a:solidFill>
                <a:schemeClr val="tx1"/>
              </a:solidFill>
              <a:uFillTx/>
            </a:endParaRPr>
          </a:p>
        </p:txBody>
      </p:sp>
      <p:sp>
        <p:nvSpPr>
          <p:cNvPr id="11" name="Flecha derecha 10"/>
          <p:cNvSpPr/>
          <p:nvPr/>
        </p:nvSpPr>
        <p:spPr>
          <a:xfrm rot="10800000">
            <a:off x="6612255" y="2235835"/>
            <a:ext cx="739775" cy="7620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s-ES" altLang="en-US"/>
          </a:p>
        </p:txBody>
      </p:sp>
      <p:sp>
        <p:nvSpPr>
          <p:cNvPr id="8" name="Flecha hacia abajo 7"/>
          <p:cNvSpPr/>
          <p:nvPr/>
        </p:nvSpPr>
        <p:spPr>
          <a:xfrm>
            <a:off x="8569960" y="3266440"/>
            <a:ext cx="85725" cy="40640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s-E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t>POSTMAN</a:t>
            </a:r>
            <a:endParaRPr lang="es-ES" altLang="en-US"/>
          </a:p>
        </p:txBody>
      </p:sp>
      <p:sp>
        <p:nvSpPr>
          <p:cNvPr id="3" name="Marcador de posición de contenido 2"/>
          <p:cNvSpPr>
            <a:spLocks noGrp="1"/>
          </p:cNvSpPr>
          <p:nvPr>
            <p:ph idx="1"/>
          </p:nvPr>
        </p:nvSpPr>
        <p:spPr/>
        <p:txBody>
          <a:bodyPr/>
          <a:p>
            <a:r>
              <a:rPr lang="es-ES" altLang="en-US"/>
              <a:t>Modificamos registros</a:t>
            </a:r>
            <a:endParaRPr lang="es-ES" altLang="en-US"/>
          </a:p>
        </p:txBody>
      </p:sp>
      <p:pic>
        <p:nvPicPr>
          <p:cNvPr id="5" name="Imagen 4" descr="put"/>
          <p:cNvPicPr>
            <a:picLocks noChangeAspect="1"/>
          </p:cNvPicPr>
          <p:nvPr/>
        </p:nvPicPr>
        <p:blipFill>
          <a:blip r:embed="rId1"/>
          <a:stretch>
            <a:fillRect/>
          </a:stretch>
        </p:blipFill>
        <p:spPr>
          <a:xfrm>
            <a:off x="3969385" y="2291715"/>
            <a:ext cx="7291070" cy="4425315"/>
          </a:xfrm>
          <a:prstGeom prst="rect">
            <a:avLst/>
          </a:prstGeom>
        </p:spPr>
      </p:pic>
      <p:sp>
        <p:nvSpPr>
          <p:cNvPr id="11" name="Flecha derecha 10"/>
          <p:cNvSpPr/>
          <p:nvPr/>
        </p:nvSpPr>
        <p:spPr>
          <a:xfrm>
            <a:off x="2314575" y="2764155"/>
            <a:ext cx="1440180" cy="9652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s-ES" altLang="en-US"/>
          </a:p>
        </p:txBody>
      </p:sp>
      <p:sp>
        <p:nvSpPr>
          <p:cNvPr id="9" name="Cuadro de texto 8"/>
          <p:cNvSpPr txBox="1"/>
          <p:nvPr/>
        </p:nvSpPr>
        <p:spPr>
          <a:xfrm>
            <a:off x="287655" y="2344420"/>
            <a:ext cx="1909445" cy="936625"/>
          </a:xfrm>
          <a:prstGeom prst="rect">
            <a:avLst/>
          </a:prstGeom>
          <a:solidFill>
            <a:srgbClr val="B4DF5A"/>
          </a:solidFill>
        </p:spPr>
        <p:txBody>
          <a:bodyPr wrap="square" rtlCol="0">
            <a:noAutofit/>
          </a:bodyPr>
          <a:p>
            <a:pPr algn="ctr"/>
            <a:r>
              <a:rPr lang="es-ES" altLang="en-US" sz="1600">
                <a:solidFill>
                  <a:schemeClr val="tx1"/>
                </a:solidFill>
                <a:uFillTx/>
              </a:rPr>
              <a:t>Modificamos caracteriticas de coche</a:t>
            </a:r>
            <a:endParaRPr lang="es-ES" altLang="en-US" sz="1600">
              <a:solidFill>
                <a:schemeClr val="tx1"/>
              </a:solidFill>
              <a:uFillTx/>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t>POSTMAN</a:t>
            </a:r>
            <a:endParaRPr lang="es-ES" altLang="en-US"/>
          </a:p>
        </p:txBody>
      </p:sp>
      <p:sp>
        <p:nvSpPr>
          <p:cNvPr id="3" name="Marcador de posición de contenido 2"/>
          <p:cNvSpPr>
            <a:spLocks noGrp="1"/>
          </p:cNvSpPr>
          <p:nvPr>
            <p:ph idx="1"/>
          </p:nvPr>
        </p:nvSpPr>
        <p:spPr/>
        <p:txBody>
          <a:bodyPr/>
          <a:p>
            <a:r>
              <a:rPr lang="es-ES" altLang="en-US"/>
              <a:t>Borramos registros</a:t>
            </a:r>
            <a:endParaRPr lang="es-ES" altLang="en-US"/>
          </a:p>
        </p:txBody>
      </p:sp>
      <p:pic>
        <p:nvPicPr>
          <p:cNvPr id="4" name="Imagen 3" descr="delete1"/>
          <p:cNvPicPr>
            <a:picLocks noChangeAspect="1"/>
          </p:cNvPicPr>
          <p:nvPr/>
        </p:nvPicPr>
        <p:blipFill>
          <a:blip r:embed="rId1"/>
          <a:stretch>
            <a:fillRect/>
          </a:stretch>
        </p:blipFill>
        <p:spPr>
          <a:xfrm>
            <a:off x="467360" y="2308225"/>
            <a:ext cx="5710555" cy="3395980"/>
          </a:xfrm>
          <a:prstGeom prst="rect">
            <a:avLst/>
          </a:prstGeom>
        </p:spPr>
      </p:pic>
      <p:pic>
        <p:nvPicPr>
          <p:cNvPr id="5" name="Imagen 4" descr="delete2"/>
          <p:cNvPicPr>
            <a:picLocks noChangeAspect="1"/>
          </p:cNvPicPr>
          <p:nvPr/>
        </p:nvPicPr>
        <p:blipFill>
          <a:blip r:embed="rId2"/>
          <a:stretch>
            <a:fillRect/>
          </a:stretch>
        </p:blipFill>
        <p:spPr>
          <a:xfrm>
            <a:off x="6177915" y="2495550"/>
            <a:ext cx="5991225" cy="2771775"/>
          </a:xfrm>
          <a:prstGeom prst="rect">
            <a:avLst/>
          </a:prstGeom>
        </p:spPr>
      </p:pic>
      <p:sp>
        <p:nvSpPr>
          <p:cNvPr id="9" name="Cuadro de texto 8"/>
          <p:cNvSpPr txBox="1"/>
          <p:nvPr/>
        </p:nvSpPr>
        <p:spPr>
          <a:xfrm>
            <a:off x="4829175" y="5605145"/>
            <a:ext cx="1909445" cy="368300"/>
          </a:xfrm>
          <a:prstGeom prst="rect">
            <a:avLst/>
          </a:prstGeom>
          <a:solidFill>
            <a:srgbClr val="B4DF5A"/>
          </a:solidFill>
        </p:spPr>
        <p:txBody>
          <a:bodyPr wrap="square" rtlCol="0">
            <a:noAutofit/>
          </a:bodyPr>
          <a:p>
            <a:pPr algn="ctr"/>
            <a:r>
              <a:rPr lang="es-ES" altLang="en-US" sz="1600">
                <a:solidFill>
                  <a:schemeClr val="tx1"/>
                </a:solidFill>
                <a:uFillTx/>
              </a:rPr>
              <a:t>Borramos el modelo</a:t>
            </a:r>
            <a:endParaRPr lang="es-ES" altLang="en-US" sz="1600">
              <a:solidFill>
                <a:schemeClr val="tx1"/>
              </a:solidFill>
              <a:uFillTx/>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t>POSTMAN</a:t>
            </a:r>
            <a:endParaRPr lang="es-ES" altLang="en-US"/>
          </a:p>
        </p:txBody>
      </p:sp>
      <p:sp>
        <p:nvSpPr>
          <p:cNvPr id="3" name="Marcador de posición de contenido 2"/>
          <p:cNvSpPr>
            <a:spLocks noGrp="1"/>
          </p:cNvSpPr>
          <p:nvPr>
            <p:ph idx="1"/>
          </p:nvPr>
        </p:nvSpPr>
        <p:spPr/>
        <p:txBody>
          <a:bodyPr/>
          <a:p>
            <a:r>
              <a:rPr lang="es-ES" altLang="en-US"/>
              <a:t>Hacemos una busqueda de coches por su modelo y marca</a:t>
            </a:r>
            <a:endParaRPr lang="es-ES" altLang="en-US"/>
          </a:p>
        </p:txBody>
      </p:sp>
      <p:sp>
        <p:nvSpPr>
          <p:cNvPr id="9" name="Cuadro de texto 8"/>
          <p:cNvSpPr txBox="1"/>
          <p:nvPr/>
        </p:nvSpPr>
        <p:spPr>
          <a:xfrm>
            <a:off x="8535670" y="2336800"/>
            <a:ext cx="1909445" cy="368300"/>
          </a:xfrm>
          <a:prstGeom prst="rect">
            <a:avLst/>
          </a:prstGeom>
          <a:solidFill>
            <a:srgbClr val="B4DF5A"/>
          </a:solidFill>
        </p:spPr>
        <p:txBody>
          <a:bodyPr wrap="square" rtlCol="0">
            <a:noAutofit/>
          </a:bodyPr>
          <a:p>
            <a:pPr algn="ctr"/>
            <a:r>
              <a:rPr lang="es-ES" altLang="en-US" sz="1600">
                <a:solidFill>
                  <a:schemeClr val="tx1"/>
                </a:solidFill>
                <a:uFillTx/>
              </a:rPr>
              <a:t>buscamos por la uri</a:t>
            </a:r>
            <a:endParaRPr lang="es-ES" altLang="en-US" sz="1600">
              <a:solidFill>
                <a:schemeClr val="tx1"/>
              </a:solidFill>
              <a:uFillTx/>
            </a:endParaRPr>
          </a:p>
        </p:txBody>
      </p:sp>
      <p:pic>
        <p:nvPicPr>
          <p:cNvPr id="8" name="Imagen 7"/>
          <p:cNvPicPr>
            <a:picLocks noChangeAspect="1"/>
          </p:cNvPicPr>
          <p:nvPr/>
        </p:nvPicPr>
        <p:blipFill>
          <a:blip r:embed="rId1"/>
          <a:stretch>
            <a:fillRect/>
          </a:stretch>
        </p:blipFill>
        <p:spPr>
          <a:xfrm>
            <a:off x="403860" y="2406650"/>
            <a:ext cx="5715000" cy="1911350"/>
          </a:xfrm>
          <a:prstGeom prst="rect">
            <a:avLst/>
          </a:prstGeom>
        </p:spPr>
      </p:pic>
      <p:pic>
        <p:nvPicPr>
          <p:cNvPr id="10" name="Imagen 9"/>
          <p:cNvPicPr>
            <a:picLocks noChangeAspect="1"/>
          </p:cNvPicPr>
          <p:nvPr/>
        </p:nvPicPr>
        <p:blipFill>
          <a:blip r:embed="rId2"/>
          <a:stretch>
            <a:fillRect/>
          </a:stretch>
        </p:blipFill>
        <p:spPr>
          <a:xfrm>
            <a:off x="6418580" y="2960370"/>
            <a:ext cx="5450205" cy="3138805"/>
          </a:xfrm>
          <a:prstGeom prst="rect">
            <a:avLst/>
          </a:prstGeom>
        </p:spPr>
      </p:pic>
      <p:sp>
        <p:nvSpPr>
          <p:cNvPr id="11" name="Flecha izquierda 10"/>
          <p:cNvSpPr/>
          <p:nvPr/>
        </p:nvSpPr>
        <p:spPr>
          <a:xfrm rot="19440000">
            <a:off x="7914640" y="2506980"/>
            <a:ext cx="589280" cy="300355"/>
          </a:xfrm>
          <a:prstGeom prst="lef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s-ES" altLang="en-US"/>
          </a:p>
        </p:txBody>
      </p:sp>
      <p:pic>
        <p:nvPicPr>
          <p:cNvPr id="13" name="Imagen 12"/>
          <p:cNvPicPr>
            <a:picLocks noChangeAspect="1"/>
          </p:cNvPicPr>
          <p:nvPr/>
        </p:nvPicPr>
        <p:blipFill>
          <a:blip r:embed="rId3"/>
          <a:stretch>
            <a:fillRect/>
          </a:stretch>
        </p:blipFill>
        <p:spPr>
          <a:xfrm>
            <a:off x="403860" y="4467860"/>
            <a:ext cx="5722620" cy="19050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t>RESUMEN</a:t>
            </a:r>
            <a:endParaRPr lang="es-ES" altLang="en-US"/>
          </a:p>
        </p:txBody>
      </p:sp>
      <p:sp>
        <p:nvSpPr>
          <p:cNvPr id="3" name="Marcador de posición de contenido 2"/>
          <p:cNvSpPr>
            <a:spLocks noGrp="1"/>
          </p:cNvSpPr>
          <p:nvPr>
            <p:ph idx="1"/>
          </p:nvPr>
        </p:nvSpPr>
        <p:spPr/>
        <p:txBody>
          <a:bodyPr>
            <a:normAutofit fontScale="90000"/>
          </a:bodyPr>
          <a:p>
            <a:pPr marL="457200" lvl="1" indent="0">
              <a:buNone/>
            </a:pPr>
            <a:r>
              <a:rPr lang="es-ES" altLang="en-US" sz="2000"/>
              <a:t>Aunque ya había trabajo antes con base de datos y con JDBC en Java, y algo de Hibernate, lo que más me ha costado asimilar es como funciona en Springboot la tecnología JPA, he estado revisando varios manuales para ver como podría realizar posibles consultas derivadas, y aunque te permite varios formatos:</a:t>
            </a:r>
            <a:endParaRPr lang="es-ES" altLang="en-US" sz="2000"/>
          </a:p>
          <a:p>
            <a:pPr lvl="1" indent="457200"/>
            <a:r>
              <a:rPr lang="es-ES" altLang="en-US" sz="2000"/>
              <a:t>Metodos de Query (Keywords)</a:t>
            </a:r>
            <a:endParaRPr lang="es-ES" altLang="en-US" sz="2000"/>
          </a:p>
          <a:p>
            <a:pPr lvl="1" indent="457200"/>
            <a:r>
              <a:rPr lang="es-ES" altLang="en-US" sz="2000"/>
              <a:t>@Query con JPQL</a:t>
            </a:r>
            <a:endParaRPr lang="es-ES" altLang="en-US" sz="2000"/>
          </a:p>
          <a:p>
            <a:pPr lvl="1" indent="457200"/>
            <a:r>
              <a:rPr lang="es-ES" altLang="en-US" sz="2000"/>
              <a:t>@Querys navitas (con SQL)</a:t>
            </a:r>
            <a:r>
              <a:rPr lang="es-ES" altLang="en-US" sz="1710"/>
              <a:t>.</a:t>
            </a:r>
            <a:endParaRPr lang="es-ES" altLang="en-US" sz="1710"/>
          </a:p>
          <a:p>
            <a:pPr lvl="1" indent="0">
              <a:buNone/>
            </a:pPr>
            <a:endParaRPr lang="es-ES" altLang="en-US" sz="2000"/>
          </a:p>
          <a:p>
            <a:pPr lvl="1" indent="0">
              <a:buNone/>
            </a:pPr>
            <a:r>
              <a:rPr lang="es-ES" altLang="en-US" sz="2000"/>
              <a:t>He visto que para hacer determinadas cosas se pueden utilizar unas u otras, y las más complejas para mi han sido aquellas en las que si bien con sql en WordBench si soy capaz de realizar, en las que he empleado en este proyecto me ha supuesto bastante esfuerzo.</a:t>
            </a:r>
            <a:endParaRPr lang="es-ES" altLang="en-US" sz="2000"/>
          </a:p>
          <a:p>
            <a:pPr lvl="1" indent="0">
              <a:buNone/>
            </a:pPr>
            <a:endParaRPr lang="es-ES" altLang="en-US" sz="2000"/>
          </a:p>
          <a:p>
            <a:pPr lvl="1" indent="0">
              <a:buNone/>
            </a:pPr>
            <a:r>
              <a:rPr lang="es-ES" altLang="en-US" sz="2000"/>
              <a:t>Es la primera vez que creo un proyecto MVC desde cero, veo que todo lo que hasta hoy nos han enseñado me ha podido servir para poder realizar este proyecto final, por lo que, me siento muy orgulloso de todo lo que he podido realizar..</a:t>
            </a:r>
            <a:endParaRPr lang="es-ES" altLang="en-US" sz="2000"/>
          </a:p>
          <a:p>
            <a:pPr lvl="1" indent="0">
              <a:buNone/>
            </a:pPr>
            <a:endParaRPr lang="es-ES" altLang="en-US" sz="2000"/>
          </a:p>
          <a:p>
            <a:pPr lvl="1" indent="0">
              <a:buNone/>
            </a:pPr>
            <a:endParaRPr lang="es-ES" altLang="en-US"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sym typeface="+mn-ea"/>
              </a:rPr>
              <a:t>RESUMEN</a:t>
            </a:r>
            <a:endParaRPr lang="es-ES" altLang="en-US"/>
          </a:p>
        </p:txBody>
      </p:sp>
      <p:sp>
        <p:nvSpPr>
          <p:cNvPr id="3" name="Marcador de posición de contenido 2"/>
          <p:cNvSpPr>
            <a:spLocks noGrp="1"/>
          </p:cNvSpPr>
          <p:nvPr>
            <p:ph idx="1"/>
          </p:nvPr>
        </p:nvSpPr>
        <p:spPr/>
        <p:txBody>
          <a:bodyPr/>
          <a:p>
            <a:r>
              <a:rPr lang="es-ES" altLang="en-US"/>
              <a:t>Se podría mejorar en varios aspectos:</a:t>
            </a:r>
            <a:endParaRPr lang="es-ES" altLang="en-US"/>
          </a:p>
          <a:p>
            <a:pPr indent="457200"/>
            <a:r>
              <a:rPr lang="es-ES" altLang="en-US"/>
              <a:t>- Filtros más detallados de cada vehiculo, terminación, etc.</a:t>
            </a:r>
            <a:endParaRPr lang="es-ES" altLang="en-US"/>
          </a:p>
          <a:p>
            <a:pPr indent="457200"/>
            <a:r>
              <a:rPr lang="es-ES" altLang="en-US"/>
              <a:t>- Poder realizar las vistas en las que se pueda confeccionar un vehiculo a la medida del cliente.</a:t>
            </a:r>
            <a:endParaRPr lang="es-ES" altLang="en-US"/>
          </a:p>
          <a:p>
            <a:pPr indent="457200"/>
            <a:r>
              <a:rPr lang="es-ES" altLang="en-US"/>
              <a:t>- Poder realizar operaciones de CRUD más complejas(crear un coche desde cero en una sola insercción, así como poder borrar de igual manera.</a:t>
            </a:r>
            <a:endParaRPr lang="es-E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t>BIBLIOGRAFIA</a:t>
            </a:r>
            <a:endParaRPr lang="es-ES" altLang="en-US"/>
          </a:p>
        </p:txBody>
      </p:sp>
      <p:sp>
        <p:nvSpPr>
          <p:cNvPr id="3" name="Marcador de posición de contenido 2"/>
          <p:cNvSpPr>
            <a:spLocks noGrp="1"/>
          </p:cNvSpPr>
          <p:nvPr>
            <p:ph idx="1"/>
          </p:nvPr>
        </p:nvSpPr>
        <p:spPr/>
        <p:txBody>
          <a:bodyPr/>
          <a:p>
            <a:endParaRPr lang="es-ES" altLang="en-US"/>
          </a:p>
          <a:p>
            <a:pPr indent="457200"/>
            <a:r>
              <a:rPr lang="es-ES" altLang="en-US"/>
              <a:t>- https://www.youtube.com/watch?v=RNmiRbWvFRc</a:t>
            </a:r>
            <a:endParaRPr lang="es-ES" altLang="en-US"/>
          </a:p>
          <a:p>
            <a:pPr indent="457200"/>
            <a:r>
              <a:rPr lang="es-ES" altLang="en-US"/>
              <a:t>- https://danielme.com/2023/03/05/curso-spring-data-jpa-consultas_derivadas-derived_queries-repositorios_asincronos/</a:t>
            </a:r>
            <a:endParaRPr lang="es-ES" altLang="en-US"/>
          </a:p>
          <a:p>
            <a:pPr indent="457200"/>
            <a:r>
              <a:rPr lang="es-ES" altLang="en-US"/>
              <a:t>- https://trifulcas.com</a:t>
            </a:r>
            <a:endParaRPr lang="es-ES" altLang="en-US"/>
          </a:p>
          <a:p>
            <a:pPr indent="457200"/>
            <a:r>
              <a:rPr lang="es-ES" altLang="en-US"/>
              <a:t>- PERPLEXITY.IA</a:t>
            </a:r>
            <a:endParaRPr lang="es-E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t>Proyecto</a:t>
            </a:r>
            <a:endParaRPr lang="es-ES" altLang="en-US"/>
          </a:p>
        </p:txBody>
      </p:sp>
      <p:sp>
        <p:nvSpPr>
          <p:cNvPr id="3" name="Marcador de posición de contenido 2"/>
          <p:cNvSpPr>
            <a:spLocks noGrp="1"/>
          </p:cNvSpPr>
          <p:nvPr>
            <p:ph idx="1"/>
          </p:nvPr>
        </p:nvSpPr>
        <p:spPr/>
        <p:txBody>
          <a:bodyPr/>
          <a:p>
            <a:r>
              <a:rPr lang="es-ES" altLang="en-US"/>
              <a:t>El concesionario de coches SalAuto S.L, ubicado en la provincia de Madrid, quiere una Api que muestre, las marcas y modelos de los vehiculos que comercializan.</a:t>
            </a:r>
            <a:endParaRPr lang="es-ES" altLang="en-US"/>
          </a:p>
          <a:p>
            <a:r>
              <a:rPr lang="es-ES" altLang="en-US"/>
              <a:t>A su vez, desean llevar un registro de vehiculos vendidos que puedan filtrar por marcas, modelo o por clientes, para futuras campañas publicitarias.</a:t>
            </a:r>
            <a:endParaRPr lang="es-E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sym typeface="+mn-ea"/>
              </a:rPr>
              <a:t>Técnologias usadas</a:t>
            </a:r>
            <a:endParaRPr lang="es-ES" altLang="en-US"/>
          </a:p>
        </p:txBody>
      </p:sp>
      <p:sp>
        <p:nvSpPr>
          <p:cNvPr id="3" name="Marcador de posición de contenido 2"/>
          <p:cNvSpPr>
            <a:spLocks noGrp="1"/>
          </p:cNvSpPr>
          <p:nvPr>
            <p:ph idx="1"/>
          </p:nvPr>
        </p:nvSpPr>
        <p:spPr/>
        <p:txBody>
          <a:bodyPr>
            <a:normAutofit lnSpcReduction="10000"/>
          </a:bodyPr>
          <a:p>
            <a:pPr algn="just"/>
            <a:r>
              <a:rPr lang="es-ES" altLang="en-US"/>
              <a:t>Para las diferentes tareas que va a realizar nuestra API, utilizaremos las siguientes tecnologias:</a:t>
            </a:r>
            <a:endParaRPr lang="es-ES" altLang="en-US"/>
          </a:p>
          <a:p>
            <a:pPr indent="457200" algn="just"/>
            <a:r>
              <a:rPr lang="es-ES" altLang="en-US" b="1"/>
              <a:t>- JPA</a:t>
            </a:r>
            <a:r>
              <a:rPr lang="es-ES" altLang="en-US"/>
              <a:t>: 	Será la encargada de realizar todas aquellas consultas a la 		base de datos.</a:t>
            </a:r>
            <a:endParaRPr lang="es-ES" altLang="en-US"/>
          </a:p>
          <a:p>
            <a:pPr indent="457200" algn="just"/>
            <a:r>
              <a:rPr lang="es-ES" altLang="en-US" b="1"/>
              <a:t>- Conector MySQL</a:t>
            </a:r>
            <a:r>
              <a:rPr lang="es-ES" altLang="en-US"/>
              <a:t>: Nos proporciona la conexión con la base de datos.</a:t>
            </a:r>
            <a:endParaRPr lang="es-ES" altLang="en-US"/>
          </a:p>
          <a:p>
            <a:pPr indent="457200" algn="just"/>
            <a:r>
              <a:rPr lang="es-ES" altLang="en-US" b="1"/>
              <a:t>- WorkBench</a:t>
            </a:r>
            <a:r>
              <a:rPr lang="es-ES" altLang="en-US"/>
              <a:t>: gestor de base de datos.</a:t>
            </a:r>
            <a:endParaRPr lang="es-ES" altLang="en-US"/>
          </a:p>
          <a:p>
            <a:pPr indent="457200" algn="just"/>
            <a:r>
              <a:rPr lang="es-ES" altLang="en-US" b="1"/>
              <a:t>- Springboot</a:t>
            </a:r>
            <a:r>
              <a:rPr lang="es-ES" altLang="en-US"/>
              <a:t>: para realizar la api rest.</a:t>
            </a:r>
            <a:endParaRPr lang="es-ES" altLang="en-US"/>
          </a:p>
          <a:p>
            <a:pPr indent="457200" algn="just"/>
            <a:r>
              <a:rPr lang="es-ES" altLang="en-US" b="1"/>
              <a:t>- </a:t>
            </a:r>
            <a:r>
              <a:rPr lang="es-ES" altLang="en-US" b="1">
                <a:sym typeface="+mn-ea"/>
              </a:rPr>
              <a:t>Postman</a:t>
            </a:r>
            <a:r>
              <a:rPr lang="es-ES" altLang="en-US">
                <a:sym typeface="+mn-ea"/>
              </a:rPr>
              <a:t>: </a:t>
            </a:r>
            <a:r>
              <a:rPr lang="es-ES" altLang="en-US"/>
              <a:t>Para comprobar el funcionamiento utilizaremos la aplicación.</a:t>
            </a:r>
            <a:endParaRPr lang="es-E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t>Conexion y creación de base de datos</a:t>
            </a:r>
            <a:endParaRPr lang="es-ES" altLang="en-US"/>
          </a:p>
        </p:txBody>
      </p:sp>
      <p:sp>
        <p:nvSpPr>
          <p:cNvPr id="3" name="Marcador de posición de contenido 2"/>
          <p:cNvSpPr>
            <a:spLocks noGrp="1"/>
          </p:cNvSpPr>
          <p:nvPr>
            <p:ph idx="1"/>
          </p:nvPr>
        </p:nvSpPr>
        <p:spPr/>
        <p:txBody>
          <a:bodyPr>
            <a:normAutofit/>
          </a:bodyPr>
          <a:p>
            <a:endParaRPr lang="es-ES" altLang="en-US"/>
          </a:p>
          <a:p>
            <a:pPr indent="457200"/>
            <a:endParaRPr lang="es-ES" altLang="en-US"/>
          </a:p>
          <a:p>
            <a:endParaRPr lang="es-ES" altLang="en-US"/>
          </a:p>
          <a:p>
            <a:pPr indent="457200"/>
            <a:endParaRPr lang="es-ES" altLang="en-US"/>
          </a:p>
        </p:txBody>
      </p:sp>
      <p:sp>
        <p:nvSpPr>
          <p:cNvPr id="6" name="Cuadro de texto 5"/>
          <p:cNvSpPr txBox="1"/>
          <p:nvPr/>
        </p:nvSpPr>
        <p:spPr>
          <a:xfrm>
            <a:off x="730250" y="1329055"/>
            <a:ext cx="9022080" cy="818515"/>
          </a:xfrm>
          <a:prstGeom prst="rect">
            <a:avLst/>
          </a:prstGeom>
          <a:noFill/>
        </p:spPr>
        <p:txBody>
          <a:bodyPr wrap="square" rtlCol="0">
            <a:noAutofit/>
          </a:bodyPr>
          <a:p>
            <a:r>
              <a:rPr lang="es-ES" altLang="en-US" sz="2000">
                <a:sym typeface="+mn-ea"/>
              </a:rPr>
              <a:t>Se crea una base de datos llamada </a:t>
            </a:r>
            <a:r>
              <a:rPr lang="es-ES" altLang="en-US" sz="2000" b="1">
                <a:sym typeface="+mn-ea"/>
              </a:rPr>
              <a:t>proyecto_Accenture</a:t>
            </a:r>
            <a:r>
              <a:rPr lang="es-ES" altLang="en-US" sz="2000">
                <a:sym typeface="+mn-ea"/>
              </a:rPr>
              <a:t> en MySQL.</a:t>
            </a:r>
            <a:endParaRPr lang="es-ES" altLang="en-US" sz="2000"/>
          </a:p>
          <a:p>
            <a:r>
              <a:rPr lang="es-ES" altLang="en-US" sz="2000">
                <a:sym typeface="+mn-ea"/>
              </a:rPr>
              <a:t>El modelo entidad-relación es:</a:t>
            </a:r>
            <a:endParaRPr lang="es-ES" altLang="en-US" sz="2000"/>
          </a:p>
        </p:txBody>
      </p:sp>
      <p:pic>
        <p:nvPicPr>
          <p:cNvPr id="7" name="Imagen 6" descr="tablas"/>
          <p:cNvPicPr>
            <a:picLocks noChangeAspect="1"/>
          </p:cNvPicPr>
          <p:nvPr/>
        </p:nvPicPr>
        <p:blipFill>
          <a:blip r:embed="rId1"/>
          <a:stretch>
            <a:fillRect/>
          </a:stretch>
        </p:blipFill>
        <p:spPr>
          <a:xfrm>
            <a:off x="2507615" y="2147570"/>
            <a:ext cx="6661150" cy="458533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a:outerShdw blurRad="76200" dir="13500000" sy="23000" kx="1200000" algn="br" rotWithShape="0">
              <a:prstClr val="black">
                <a:alpha val="20000"/>
              </a:prst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sym typeface="+mn-ea"/>
              </a:rPr>
              <a:t>Conexion y creación de base de datos</a:t>
            </a:r>
            <a:endParaRPr lang="es-ES" altLang="en-US"/>
          </a:p>
        </p:txBody>
      </p:sp>
      <p:sp>
        <p:nvSpPr>
          <p:cNvPr id="3" name="Marcador de posición de contenido 2"/>
          <p:cNvSpPr>
            <a:spLocks noGrp="1"/>
          </p:cNvSpPr>
          <p:nvPr>
            <p:ph idx="1"/>
          </p:nvPr>
        </p:nvSpPr>
        <p:spPr/>
        <p:txBody>
          <a:bodyPr/>
          <a:p>
            <a:r>
              <a:rPr lang="es-ES" altLang="en-US">
                <a:sym typeface="+mn-ea"/>
              </a:rPr>
              <a:t>- </a:t>
            </a:r>
            <a:r>
              <a:rPr lang="es-ES" altLang="en-US" b="1">
                <a:sym typeface="+mn-ea"/>
              </a:rPr>
              <a:t>Propietario</a:t>
            </a:r>
            <a:r>
              <a:rPr lang="es-ES" altLang="en-US">
                <a:sym typeface="+mn-ea"/>
              </a:rPr>
              <a:t>: Contendrá los datos del propietario del vehiculo comprado en el concesionario </a:t>
            </a:r>
            <a:r>
              <a:rPr lang="es-ES" altLang="en-US">
                <a:sym typeface="+mn-ea"/>
              </a:rPr>
              <a:t>SalAuto S.L</a:t>
            </a:r>
            <a:endParaRPr lang="es-ES" altLang="en-US"/>
          </a:p>
          <a:p>
            <a:endParaRPr lang="es-ES" altLang="en-US"/>
          </a:p>
          <a:p>
            <a:endParaRPr lang="es-ES" altLang="en-US"/>
          </a:p>
        </p:txBody>
      </p:sp>
      <p:pic>
        <p:nvPicPr>
          <p:cNvPr id="5" name="Imagen 4" descr="propietario"/>
          <p:cNvPicPr>
            <a:picLocks noChangeAspect="1"/>
          </p:cNvPicPr>
          <p:nvPr/>
        </p:nvPicPr>
        <p:blipFill>
          <a:blip r:embed="rId1"/>
          <a:stretch>
            <a:fillRect/>
          </a:stretch>
        </p:blipFill>
        <p:spPr>
          <a:xfrm>
            <a:off x="6847840" y="2620645"/>
            <a:ext cx="4175760" cy="3886200"/>
          </a:xfrm>
          <a:prstGeom prst="rect">
            <a:avLst/>
          </a:prstGeom>
        </p:spPr>
      </p:pic>
      <p:pic>
        <p:nvPicPr>
          <p:cNvPr id="6" name="Imagen 5"/>
          <p:cNvPicPr>
            <a:picLocks noChangeAspect="1"/>
          </p:cNvPicPr>
          <p:nvPr/>
        </p:nvPicPr>
        <p:blipFill>
          <a:blip r:embed="rId2"/>
          <a:stretch>
            <a:fillRect/>
          </a:stretch>
        </p:blipFill>
        <p:spPr>
          <a:xfrm>
            <a:off x="367030" y="2736850"/>
            <a:ext cx="6268720" cy="19100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sym typeface="+mn-ea"/>
              </a:rPr>
              <a:t>Conexion y creación de base de datos</a:t>
            </a:r>
            <a:endParaRPr lang="es-ES" altLang="en-US"/>
          </a:p>
        </p:txBody>
      </p:sp>
      <p:sp>
        <p:nvSpPr>
          <p:cNvPr id="3" name="Marcador de posición de contenido 2"/>
          <p:cNvSpPr>
            <a:spLocks noGrp="1"/>
          </p:cNvSpPr>
          <p:nvPr>
            <p:ph idx="1"/>
          </p:nvPr>
        </p:nvSpPr>
        <p:spPr/>
        <p:txBody>
          <a:bodyPr/>
          <a:p>
            <a:r>
              <a:rPr lang="es-ES" altLang="en-US"/>
              <a:t>- </a:t>
            </a:r>
            <a:r>
              <a:rPr lang="es-ES" altLang="en-US" b="1"/>
              <a:t>Marca</a:t>
            </a:r>
            <a:endParaRPr lang="es-ES" altLang="en-US" b="1"/>
          </a:p>
        </p:txBody>
      </p:sp>
      <p:pic>
        <p:nvPicPr>
          <p:cNvPr id="4" name="Imagen 3" descr="marca_es"/>
          <p:cNvPicPr>
            <a:picLocks noChangeAspect="1"/>
          </p:cNvPicPr>
          <p:nvPr/>
        </p:nvPicPr>
        <p:blipFill>
          <a:blip r:embed="rId1"/>
          <a:stretch>
            <a:fillRect/>
          </a:stretch>
        </p:blipFill>
        <p:spPr>
          <a:xfrm>
            <a:off x="720090" y="2853690"/>
            <a:ext cx="7129780" cy="1417955"/>
          </a:xfrm>
          <a:prstGeom prst="rect">
            <a:avLst/>
          </a:prstGeom>
        </p:spPr>
      </p:pic>
      <p:pic>
        <p:nvPicPr>
          <p:cNvPr id="6" name="Imagen 5"/>
          <p:cNvPicPr>
            <a:picLocks noChangeAspect="1"/>
          </p:cNvPicPr>
          <p:nvPr/>
        </p:nvPicPr>
        <p:blipFill>
          <a:blip r:embed="rId2"/>
          <a:stretch>
            <a:fillRect/>
          </a:stretch>
        </p:blipFill>
        <p:spPr>
          <a:xfrm>
            <a:off x="8480425" y="2521585"/>
            <a:ext cx="1762760" cy="29800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sym typeface="+mn-ea"/>
              </a:rPr>
              <a:t>Conexion y creación de base de datos</a:t>
            </a:r>
            <a:endParaRPr lang="es-ES" altLang="en-US"/>
          </a:p>
        </p:txBody>
      </p:sp>
      <p:sp>
        <p:nvSpPr>
          <p:cNvPr id="5" name="Marcador de posición de contenido 4"/>
          <p:cNvSpPr/>
          <p:nvPr>
            <p:ph idx="1"/>
          </p:nvPr>
        </p:nvSpPr>
        <p:spPr/>
        <p:txBody>
          <a:bodyPr/>
          <a:p>
            <a:r>
              <a:rPr lang="es-ES" altLang="en-US" b="1"/>
              <a:t>- Modelo</a:t>
            </a:r>
            <a:endParaRPr lang="es-ES" altLang="en-US" b="1"/>
          </a:p>
          <a:p>
            <a:endParaRPr lang="es-ES" altLang="en-US" b="1"/>
          </a:p>
        </p:txBody>
      </p:sp>
      <p:pic>
        <p:nvPicPr>
          <p:cNvPr id="6" name="Imagen 5" descr="modelo_tab"/>
          <p:cNvPicPr>
            <a:picLocks noChangeAspect="1"/>
          </p:cNvPicPr>
          <p:nvPr/>
        </p:nvPicPr>
        <p:blipFill>
          <a:blip r:embed="rId1"/>
          <a:stretch>
            <a:fillRect/>
          </a:stretch>
        </p:blipFill>
        <p:spPr>
          <a:xfrm>
            <a:off x="822960" y="2909570"/>
            <a:ext cx="6689725" cy="1662430"/>
          </a:xfrm>
          <a:prstGeom prst="rect">
            <a:avLst/>
          </a:prstGeom>
        </p:spPr>
      </p:pic>
      <p:pic>
        <p:nvPicPr>
          <p:cNvPr id="4" name="Imagen 3" descr="modelo_reg"/>
          <p:cNvPicPr>
            <a:picLocks noChangeAspect="1"/>
          </p:cNvPicPr>
          <p:nvPr/>
        </p:nvPicPr>
        <p:blipFill>
          <a:blip r:embed="rId2"/>
          <a:stretch>
            <a:fillRect/>
          </a:stretch>
        </p:blipFill>
        <p:spPr>
          <a:xfrm>
            <a:off x="7934960" y="2608580"/>
            <a:ext cx="3228340" cy="31908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sym typeface="+mn-ea"/>
              </a:rPr>
              <a:t>Conexion y creación de base de datos</a:t>
            </a:r>
            <a:endParaRPr lang="es-ES" altLang="en-US"/>
          </a:p>
        </p:txBody>
      </p:sp>
      <p:sp>
        <p:nvSpPr>
          <p:cNvPr id="3" name="Marcador de posición de contenido 2"/>
          <p:cNvSpPr>
            <a:spLocks noGrp="1"/>
          </p:cNvSpPr>
          <p:nvPr>
            <p:ph idx="1"/>
          </p:nvPr>
        </p:nvSpPr>
        <p:spPr/>
        <p:txBody>
          <a:bodyPr/>
          <a:p>
            <a:r>
              <a:rPr lang="es-ES" altLang="en-US" b="1"/>
              <a:t>- Coche</a:t>
            </a:r>
            <a:endParaRPr lang="es-ES" altLang="en-US" b="1"/>
          </a:p>
          <a:p>
            <a:endParaRPr lang="es-ES" altLang="en-US" b="1"/>
          </a:p>
        </p:txBody>
      </p:sp>
      <p:pic>
        <p:nvPicPr>
          <p:cNvPr id="4" name="Imagen 3" descr="coche_tabl"/>
          <p:cNvPicPr>
            <a:picLocks noChangeAspect="1"/>
          </p:cNvPicPr>
          <p:nvPr/>
        </p:nvPicPr>
        <p:blipFill>
          <a:blip r:embed="rId1"/>
          <a:stretch>
            <a:fillRect/>
          </a:stretch>
        </p:blipFill>
        <p:spPr>
          <a:xfrm>
            <a:off x="647700" y="2531110"/>
            <a:ext cx="5709285" cy="2393315"/>
          </a:xfrm>
          <a:prstGeom prst="rect">
            <a:avLst/>
          </a:prstGeom>
        </p:spPr>
      </p:pic>
      <p:pic>
        <p:nvPicPr>
          <p:cNvPr id="5" name="Imagen 4" descr="coche_reg"/>
          <p:cNvPicPr>
            <a:picLocks noChangeAspect="1"/>
          </p:cNvPicPr>
          <p:nvPr/>
        </p:nvPicPr>
        <p:blipFill>
          <a:blip r:embed="rId2"/>
          <a:stretch>
            <a:fillRect/>
          </a:stretch>
        </p:blipFill>
        <p:spPr>
          <a:xfrm>
            <a:off x="6527165" y="3429000"/>
            <a:ext cx="5316220" cy="274828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Calibri"/>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4111</Words>
  <Application>WPS Presentation</Application>
  <PresentationFormat>宽屏</PresentationFormat>
  <Paragraphs>184</Paragraphs>
  <Slides>29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Arial</vt:lpstr>
      <vt:lpstr>SimSun</vt:lpstr>
      <vt:lpstr>Wingdings</vt:lpstr>
      <vt:lpstr>Calibri Light</vt:lpstr>
      <vt:lpstr>Microsoft YaHei</vt:lpstr>
      <vt:lpstr>Arial Unicode MS</vt:lpstr>
      <vt:lpstr>Calibri</vt:lpstr>
      <vt:lpstr>Office Theme</vt:lpstr>
      <vt:lpstr>Presentación proyecto</vt:lpstr>
      <vt:lpstr>Indice</vt:lpstr>
      <vt:lpstr>Proyecto</vt:lpstr>
      <vt:lpstr>Técnologias usadas</vt:lpstr>
      <vt:lpstr>Conexion y creación de base de datos</vt:lpstr>
      <vt:lpstr>Conexion y creación de base de datos</vt:lpstr>
      <vt:lpstr>Conexion y creación de base de datos</vt:lpstr>
      <vt:lpstr>Conexion y creación de base de datos</vt:lpstr>
      <vt:lpstr>Conexion y creación de base de datos</vt:lpstr>
      <vt:lpstr>PowerPoint 演示文稿</vt:lpstr>
      <vt:lpstr>Pruebas de funcionamiento</vt:lpstr>
      <vt:lpstr>Clases de Java</vt:lpstr>
      <vt:lpstr>Clases de Java</vt:lpstr>
      <vt:lpstr>Clases de Java</vt:lpstr>
      <vt:lpstr>Clases de Java</vt:lpstr>
      <vt:lpstr>Clases de Java</vt:lpstr>
      <vt:lpstr>Clases de Java</vt:lpstr>
      <vt:lpstr>Tecnologia: JPA</vt:lpstr>
      <vt:lpstr>Tecnologia:  Springboot</vt:lpstr>
      <vt:lpstr>Tecnologia:  Springboot</vt:lpstr>
      <vt:lpstr>POSTMAN</vt:lpstr>
      <vt:lpstr>				POSTMAN</vt:lpstr>
      <vt:lpstr>POSTMAN</vt:lpstr>
      <vt:lpstr>POSTMAN</vt:lpstr>
      <vt:lpstr>POSTMAN</vt:lpstr>
      <vt:lpstr>POSTMAN</vt:lpstr>
      <vt:lpstr>RESUMEN</vt:lpstr>
      <vt:lpstr>PowerPoint 演示文稿</vt:lpstr>
      <vt:lpstr>BIBLIOGRAFIA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Usuario</dc:creator>
  <cp:lastModifiedBy>Usuario</cp:lastModifiedBy>
  <cp:revision>17</cp:revision>
  <dcterms:created xsi:type="dcterms:W3CDTF">2024-01-15T12:03:00Z</dcterms:created>
  <dcterms:modified xsi:type="dcterms:W3CDTF">2024-01-31T19:18:37Z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3082-12.2.0.13431</vt:lpwstr>
  </property>
  <property fmtid="{D5CDD505-2E9C-101B-9397-08002B2CF9AE}" pid="3" name="ICV">
    <vt:lpwstr>2F1424A7A54248048A7B7F29C6CE55FD_11</vt:lpwstr>
  </property>
</Properties>
</file>