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hyperlink" Target="https://start.spring.io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s-ES" altLang="en-US"/>
              <a:t>Presentación proyecto</a:t>
            </a:r>
            <a:endParaRPr lang="es-ES" alt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s-ES" altLang="en-US"/>
              <a:t>Pedro Sanz Rodríguez</a:t>
            </a:r>
            <a:endParaRPr lang="es-E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S" altLang="en-US">
                <a:sym typeface="+mn-ea"/>
              </a:rPr>
              <a:t>Conexion y creación de base de datos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Le agregamos registros para comprobar su funcionamiento.</a:t>
            </a:r>
            <a:endParaRPr lang="es-ES" altLang="en-US"/>
          </a:p>
          <a:p>
            <a:endParaRPr lang="es-ES" altLang="en-US"/>
          </a:p>
          <a:p>
            <a:endParaRPr lang="es-ES" altLang="en-US"/>
          </a:p>
        </p:txBody>
      </p:sp>
      <p:pic>
        <p:nvPicPr>
          <p:cNvPr id="4" name="Imagen 3" descr="modelo_r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0040" y="2804160"/>
            <a:ext cx="3228340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S" altLang="en-US">
                <a:sym typeface="+mn-ea"/>
              </a:rPr>
              <a:t>Conexion y creación de base de datos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Por último creamos la tabla coche, que contendrá marca, modelo, propietario, y además los atributos de matrícula, PVP y fecha de matriculación.</a:t>
            </a:r>
            <a:endParaRPr lang="es-ES" altLang="en-US"/>
          </a:p>
          <a:p>
            <a:endParaRPr lang="es-ES" altLang="en-US"/>
          </a:p>
          <a:p>
            <a:endParaRPr lang="es-ES" altLang="en-US"/>
          </a:p>
        </p:txBody>
      </p:sp>
      <p:pic>
        <p:nvPicPr>
          <p:cNvPr id="4" name="Imagen 3" descr="coche_tab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7940" y="3077210"/>
            <a:ext cx="8439150" cy="3536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S" altLang="en-US">
                <a:sym typeface="+mn-ea"/>
              </a:rPr>
              <a:t>Conexion y creación de base de datos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Comprobamos su funcionamiento agregando algunos registros.</a:t>
            </a:r>
            <a:endParaRPr lang="es-ES" altLang="en-US"/>
          </a:p>
          <a:p>
            <a:endParaRPr lang="es-ES" altLang="en-US"/>
          </a:p>
          <a:p>
            <a:endParaRPr lang="es-ES" altLang="en-US"/>
          </a:p>
        </p:txBody>
      </p:sp>
      <p:pic>
        <p:nvPicPr>
          <p:cNvPr id="4" name="Imagen 3" descr="coche_r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9565" y="2329180"/>
            <a:ext cx="7792720" cy="4028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S" altLang="en-US">
                <a:sym typeface="+mn-ea"/>
              </a:rPr>
              <a:t>Pruebas de funcionamiento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351338"/>
          </a:xfrm>
        </p:spPr>
        <p:txBody>
          <a:bodyPr/>
          <a:p>
            <a:r>
              <a:rPr lang="es-ES" altLang="en-US"/>
              <a:t>Para comprobar que haciendo cualquier consulta a la base de datos funciona, realizamos una prueba en workbench.</a:t>
            </a:r>
            <a:endParaRPr lang="es-ES" altLang="en-US"/>
          </a:p>
          <a:p>
            <a:endParaRPr lang="es-ES" altLang="en-US"/>
          </a:p>
          <a:p>
            <a:endParaRPr lang="es-ES" altLang="en-US"/>
          </a:p>
        </p:txBody>
      </p:sp>
      <p:pic>
        <p:nvPicPr>
          <p:cNvPr id="4" name="Imagen 3" descr="workben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0" y="2490470"/>
            <a:ext cx="4796155" cy="39579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S" altLang="en-US">
                <a:sym typeface="+mn-ea"/>
              </a:rPr>
              <a:t>Clases de Java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Para construir el proyecto, utilizaremos Java SpringBoot, realizaremos una API REST que va a ser la encargada de realizar todas las operaciones necesarias con la base de datos para todas las tareas que necesite el cliente.</a:t>
            </a:r>
            <a:endParaRPr lang="es-ES" altLang="en-US"/>
          </a:p>
          <a:p>
            <a:endParaRPr lang="es-E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S" altLang="en-US">
                <a:sym typeface="+mn-ea"/>
              </a:rPr>
              <a:t>Clases de Java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>
                <a:sym typeface="+mn-ea"/>
              </a:rPr>
              <a:t>Para ello comenzaremos por crear lo necesario para nuestra APi en </a:t>
            </a:r>
            <a:endParaRPr lang="es-ES" altLang="en-US"/>
          </a:p>
          <a:p>
            <a:r>
              <a:rPr lang="es-ES" altLang="en-US">
                <a:sym typeface="+mn-ea"/>
                <a:hlinkClick r:id="rId1" action="ppaction://hlinkfile"/>
              </a:rPr>
              <a:t>https://start.spring.io/</a:t>
            </a:r>
            <a:endParaRPr lang="es-ES" altLang="en-US">
              <a:sym typeface="+mn-ea"/>
              <a:hlinkClick r:id="rId1" action="ppaction://hlinkfile"/>
            </a:endParaRPr>
          </a:p>
          <a:p>
            <a:endParaRPr lang="es-ES" altLang="en-US"/>
          </a:p>
          <a:p>
            <a:endParaRPr lang="es-ES" altLang="en-US"/>
          </a:p>
        </p:txBody>
      </p:sp>
      <p:pic>
        <p:nvPicPr>
          <p:cNvPr id="4" name="Imagen 3" descr="a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345" y="2941320"/>
            <a:ext cx="6604635" cy="3526155"/>
          </a:xfrm>
          <a:prstGeom prst="rect">
            <a:avLst/>
          </a:prstGeom>
          <a:effectLst>
            <a:outerShdw blurRad="50800" dist="38100" algn="l" rotWithShape="0">
              <a:schemeClr val="accent4">
                <a:lumMod val="60000"/>
                <a:lumOff val="40000"/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S" altLang="en-US">
                <a:sym typeface="+mn-ea"/>
              </a:rPr>
              <a:t>Clases de Java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Una vez instalado nuestro proyecto en nuestro IDE, vamos a crear las siguientes clases:</a:t>
            </a:r>
            <a:endParaRPr lang="es-ES" altLang="en-US"/>
          </a:p>
          <a:p>
            <a:endParaRPr lang="es-ES" altLang="en-US"/>
          </a:p>
          <a:p>
            <a:pPr indent="457200"/>
            <a:r>
              <a:rPr lang="es-ES" altLang="en-US"/>
              <a:t>- Coche</a:t>
            </a:r>
            <a:endParaRPr lang="es-ES" altLang="en-US"/>
          </a:p>
        </p:txBody>
      </p:sp>
      <p:pic>
        <p:nvPicPr>
          <p:cNvPr id="4" name="Imagen 3" descr="coch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6655" y="2595245"/>
            <a:ext cx="3806825" cy="3909695"/>
          </a:xfrm>
          <a:prstGeom prst="rect">
            <a:avLst/>
          </a:prstGeom>
          <a:effectLst>
            <a:outerShdw blurRad="50800" dist="38100" algn="l" rotWithShape="0">
              <a:schemeClr val="accent5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S" altLang="en-US">
                <a:sym typeface="+mn-ea"/>
              </a:rPr>
              <a:t>Clases de Java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s-ES" altLang="en-US"/>
          </a:p>
          <a:p>
            <a:endParaRPr lang="es-ES" altLang="en-US"/>
          </a:p>
          <a:p>
            <a:r>
              <a:rPr lang="es-ES" altLang="en-US"/>
              <a:t>- Marca					</a:t>
            </a:r>
            <a:r>
              <a:rPr lang="es-ES" altLang="en-US">
                <a:sym typeface="+mn-ea"/>
              </a:rPr>
              <a:t>- Modelo</a:t>
            </a:r>
            <a:endParaRPr lang="es-ES" altLang="en-US"/>
          </a:p>
          <a:p>
            <a:endParaRPr lang="es-ES" altLang="en-US"/>
          </a:p>
        </p:txBody>
      </p:sp>
      <p:pic>
        <p:nvPicPr>
          <p:cNvPr id="4" name="Imagen 3" descr="marc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0090" y="2072005"/>
            <a:ext cx="3866515" cy="393255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Imagen 4" descr="model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60" y="2071370"/>
            <a:ext cx="3759835" cy="393319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S" altLang="en-US">
                <a:sym typeface="+mn-ea"/>
              </a:rPr>
              <a:t>Clases de Java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s-ES" altLang="en-US"/>
          </a:p>
          <a:p>
            <a:endParaRPr lang="es-ES" altLang="en-US"/>
          </a:p>
          <a:p>
            <a:pPr indent="457200"/>
            <a:r>
              <a:rPr lang="es-ES" altLang="en-US">
                <a:sym typeface="+mn-ea"/>
              </a:rPr>
              <a:t>- Propietario</a:t>
            </a:r>
            <a:endParaRPr lang="es-ES" altLang="en-US"/>
          </a:p>
          <a:p>
            <a:pPr indent="457200"/>
            <a:endParaRPr lang="es-ES" altLang="en-US"/>
          </a:p>
        </p:txBody>
      </p:sp>
      <p:pic>
        <p:nvPicPr>
          <p:cNvPr id="4" name="Imagen 3" descr="propietar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0275" y="1584325"/>
            <a:ext cx="5251450" cy="477139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S" altLang="en-US">
                <a:sym typeface="+mn-ea"/>
              </a:rPr>
              <a:t>Técnologias usadas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Para las diferentes tareas que va a realizar nuestra API, utilizaremos las siguientes tecnologias:</a:t>
            </a:r>
            <a:endParaRPr lang="es-ES" altLang="en-US"/>
          </a:p>
          <a:p>
            <a:endParaRPr lang="es-ES" altLang="en-US"/>
          </a:p>
          <a:p>
            <a:pPr indent="457200"/>
            <a:r>
              <a:rPr lang="es-ES" altLang="en-US"/>
              <a:t>- JPA: 	Será la encargada de realizar todas aquellas consultas a la 		base de datos.</a:t>
            </a:r>
            <a:endParaRPr lang="es-ES" altLang="en-US"/>
          </a:p>
          <a:p>
            <a:pPr indent="457200"/>
            <a:r>
              <a:rPr lang="es-ES" altLang="en-US"/>
              <a:t>- Conector MySQL: Nos proporciona la conexión con la base de datos.</a:t>
            </a:r>
            <a:endParaRPr lang="es-ES" altLang="en-US"/>
          </a:p>
          <a:p>
            <a:pPr indent="457200"/>
            <a:r>
              <a:rPr lang="es-ES" altLang="en-US"/>
              <a:t>- </a:t>
            </a:r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Indice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 - Proyecto</a:t>
            </a:r>
            <a:endParaRPr lang="es-ES" altLang="en-US"/>
          </a:p>
          <a:p>
            <a:r>
              <a:rPr lang="es-ES" altLang="en-US"/>
              <a:t>- Conexión y creación de base de datos</a:t>
            </a:r>
            <a:endParaRPr lang="es-ES" altLang="en-US"/>
          </a:p>
          <a:p>
            <a:r>
              <a:rPr lang="es-ES" altLang="en-US"/>
              <a:t>- Pruebas de funcionamiento</a:t>
            </a:r>
            <a:endParaRPr lang="es-ES" altLang="en-US"/>
          </a:p>
          <a:p>
            <a:r>
              <a:rPr lang="es-ES" altLang="en-US"/>
              <a:t>- Clases de Java</a:t>
            </a:r>
            <a:endParaRPr lang="es-ES" altLang="en-US"/>
          </a:p>
          <a:p>
            <a:r>
              <a:rPr lang="es-ES" altLang="en-US"/>
              <a:t>- Técnologias usadas</a:t>
            </a:r>
            <a:endParaRPr lang="es-E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S" altLang="en-US"/>
              <a:t>Proyecto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El concesionario de coches SalAuto S.L, ubicado en la provincia de Madrid, quiere una Api que muestre, las marcas y modelos de los vehiculos que comercializan.</a:t>
            </a:r>
            <a:endParaRPr lang="es-ES" altLang="en-US"/>
          </a:p>
          <a:p>
            <a:r>
              <a:rPr lang="es-ES" altLang="en-US"/>
              <a:t>A su vez, desean llevar un registro de vehiculos vendidos que puedan filtrar por marcas, modelo o mátricula.</a:t>
            </a:r>
            <a:endParaRPr lang="es-E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S" altLang="en-US"/>
              <a:t>Conexion y creación de base de datos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s-ES" altLang="en-US"/>
              <a:t>La base de datos que vamos a utilizar es MySQL.</a:t>
            </a:r>
            <a:endParaRPr lang="es-ES" altLang="en-US"/>
          </a:p>
          <a:p>
            <a:endParaRPr lang="es-ES" altLang="en-US"/>
          </a:p>
          <a:p>
            <a:r>
              <a:rPr lang="es-ES" altLang="en-US"/>
              <a:t>Vamos a crear una base de datos llamada proyecto_Accenture.</a:t>
            </a:r>
            <a:endParaRPr lang="es-ES" altLang="en-US"/>
          </a:p>
          <a:p>
            <a:endParaRPr lang="es-ES" altLang="en-US"/>
          </a:p>
          <a:p>
            <a:r>
              <a:rPr lang="es-ES" altLang="en-US"/>
              <a:t>Las tablas a crear son las siguientes:</a:t>
            </a:r>
            <a:endParaRPr lang="es-ES" altLang="en-US"/>
          </a:p>
          <a:p>
            <a:endParaRPr lang="es-ES" altLang="en-US"/>
          </a:p>
          <a:p>
            <a:endParaRPr lang="es-ES" altLang="en-US"/>
          </a:p>
          <a:p>
            <a:pPr indent="457200"/>
            <a:endParaRPr lang="es-ES" altLang="en-US"/>
          </a:p>
          <a:p>
            <a:endParaRPr lang="es-ES" altLang="en-US"/>
          </a:p>
          <a:p>
            <a:pPr indent="457200"/>
            <a:endParaRPr lang="es-ES" altLang="en-US"/>
          </a:p>
        </p:txBody>
      </p:sp>
      <p:pic>
        <p:nvPicPr>
          <p:cNvPr id="5" name="Imagen 4" descr="bb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4432300"/>
            <a:ext cx="9782175" cy="18903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S" altLang="en-US">
                <a:sym typeface="+mn-ea"/>
              </a:rPr>
              <a:t>Conexion y creación de base de datos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>
                <a:sym typeface="+mn-ea"/>
              </a:rPr>
              <a:t>- Propietario: Contendrá los datos del propietario del vehiculo comprado en el concesionario </a:t>
            </a:r>
            <a:r>
              <a:rPr lang="es-ES" altLang="en-US">
                <a:sym typeface="+mn-ea"/>
              </a:rPr>
              <a:t>SalAuto S.L</a:t>
            </a:r>
            <a:endParaRPr lang="es-ES" altLang="en-US"/>
          </a:p>
          <a:p>
            <a:endParaRPr lang="es-ES" altLang="en-US"/>
          </a:p>
          <a:p>
            <a:endParaRPr lang="es-ES" altLang="en-US"/>
          </a:p>
        </p:txBody>
      </p:sp>
      <p:pic>
        <p:nvPicPr>
          <p:cNvPr id="4" name="Imagen 3" descr="prop_t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0" y="2851150"/>
            <a:ext cx="9509760" cy="2301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S" altLang="en-US">
                <a:sym typeface="+mn-ea"/>
              </a:rPr>
              <a:t>Conexion y creación de base de datos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Para este caso vamos a agregar régistros para comprobar que se ha generado bien la tabla.</a:t>
            </a:r>
            <a:endParaRPr lang="es-ES" altLang="en-US"/>
          </a:p>
          <a:p>
            <a:endParaRPr lang="es-ES" altLang="en-US"/>
          </a:p>
        </p:txBody>
      </p:sp>
      <p:pic>
        <p:nvPicPr>
          <p:cNvPr id="4" name="Imagen 3" descr="prop_r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670" y="2735580"/>
            <a:ext cx="9686925" cy="3940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S" altLang="en-US">
                <a:sym typeface="+mn-ea"/>
              </a:rPr>
              <a:t>Conexion y creación de base de datos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Ahora vamos a crear la tabla Marca</a:t>
            </a:r>
            <a:endParaRPr lang="es-ES" altLang="en-US"/>
          </a:p>
        </p:txBody>
      </p:sp>
      <p:pic>
        <p:nvPicPr>
          <p:cNvPr id="4" name="Imagen 3" descr="marca_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295" y="2853690"/>
            <a:ext cx="7399020" cy="11506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S" altLang="en-US">
                <a:sym typeface="+mn-ea"/>
              </a:rPr>
              <a:t>Conexion y creación de base de datos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Insertamos varios registros.</a:t>
            </a:r>
            <a:endParaRPr lang="es-ES" altLang="en-US"/>
          </a:p>
          <a:p>
            <a:endParaRPr lang="es-ES" altLang="en-US"/>
          </a:p>
          <a:p>
            <a:endParaRPr lang="es-ES" alt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9145" y="2595245"/>
            <a:ext cx="4260850" cy="2568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ES" altLang="en-US">
                <a:sym typeface="+mn-ea"/>
              </a:rPr>
              <a:t>Conexion y creación de base de datos</a:t>
            </a:r>
            <a:endParaRPr lang="es-ES" altLang="en-US"/>
          </a:p>
        </p:txBody>
      </p:sp>
      <p:sp>
        <p:nvSpPr>
          <p:cNvPr id="5" name="Marcador de posición de contenido 4"/>
          <p:cNvSpPr/>
          <p:nvPr>
            <p:ph idx="1"/>
          </p:nvPr>
        </p:nvSpPr>
        <p:spPr/>
        <p:txBody>
          <a:bodyPr/>
          <a:p>
            <a:r>
              <a:rPr lang="es-ES" altLang="en-US"/>
              <a:t>Creamos la tabla de modelos que contendrá cada marca.</a:t>
            </a:r>
            <a:endParaRPr lang="es-ES" altLang="en-US"/>
          </a:p>
          <a:p>
            <a:endParaRPr lang="es-ES" altLang="en-US"/>
          </a:p>
          <a:p>
            <a:endParaRPr lang="es-ES" altLang="en-US"/>
          </a:p>
        </p:txBody>
      </p:sp>
      <p:pic>
        <p:nvPicPr>
          <p:cNvPr id="6" name="Imagen 5" descr="modelo_t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615" y="2909570"/>
            <a:ext cx="9323705" cy="1889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2383</Words>
  <Application>WPS Presentation</Application>
  <PresentationFormat>宽屏</PresentationFormat>
  <Paragraphs>119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Presentación proyecto</vt:lpstr>
      <vt:lpstr>Indice</vt:lpstr>
      <vt:lpstr>Proyecto</vt:lpstr>
      <vt:lpstr>Conexion y creación de base de datos</vt:lpstr>
      <vt:lpstr>Conexion y creación de base de datos</vt:lpstr>
      <vt:lpstr>Conexion y creación de base de datos</vt:lpstr>
      <vt:lpstr>Conexion y creación de base de datos</vt:lpstr>
      <vt:lpstr>Conexion y creación de base de datos</vt:lpstr>
      <vt:lpstr>Conexion y creación de base de datos</vt:lpstr>
      <vt:lpstr>Conexion y creación de base de datos</vt:lpstr>
      <vt:lpstr>Conexion y creación de base de datos</vt:lpstr>
      <vt:lpstr>Conexion y creación de base de datos</vt:lpstr>
      <vt:lpstr>Pruebas de funcionamiento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</dc:creator>
  <cp:lastModifiedBy>Usuario</cp:lastModifiedBy>
  <cp:revision>9</cp:revision>
  <dcterms:created xsi:type="dcterms:W3CDTF">2024-01-15T12:03:00Z</dcterms:created>
  <dcterms:modified xsi:type="dcterms:W3CDTF">2024-01-22T12:33:19Z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3082-12.2.0.13431</vt:lpwstr>
  </property>
  <property fmtid="{D5CDD505-2E9C-101B-9397-08002B2CF9AE}" pid="3" name="ICV">
    <vt:lpwstr>2F1424A7A54248048A7B7F29C6CE55FD_11</vt:lpwstr>
  </property>
</Properties>
</file>