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6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6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2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3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0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9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0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1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1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4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829A7A-767C-4412-9FD7-F29AACC687B9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1DA6E-9D32-454C-9F51-E8E67ADBD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2274" y="1516290"/>
            <a:ext cx="6815669" cy="1515533"/>
          </a:xfrm>
        </p:spPr>
        <p:txBody>
          <a:bodyPr/>
          <a:lstStyle/>
          <a:p>
            <a:r>
              <a:rPr lang="en-US" altLang="zh-CN" sz="9600" dirty="0"/>
              <a:t>Calendar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6547" y="4121621"/>
            <a:ext cx="6815669" cy="132080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                                                                     </a:t>
            </a:r>
            <a:r>
              <a:rPr lang="en-US" altLang="zh-CN" sz="1600" dirty="0" err="1"/>
              <a:t>ChenXiang</a:t>
            </a:r>
            <a:r>
              <a:rPr lang="en-US" altLang="zh-CN" sz="1600" dirty="0"/>
              <a:t> Zhao</a:t>
            </a:r>
          </a:p>
          <a:p>
            <a:r>
              <a:rPr lang="en-US" altLang="zh-CN" sz="1600" dirty="0"/>
              <a:t>                                                           Peng Gao</a:t>
            </a:r>
          </a:p>
          <a:p>
            <a:r>
              <a:rPr lang="en-US" altLang="zh-CN" sz="1600" dirty="0"/>
              <a:t>                                                                       Peyton Cleveland</a:t>
            </a:r>
          </a:p>
        </p:txBody>
      </p:sp>
    </p:spTree>
    <p:extLst>
      <p:ext uri="{BB962C8B-B14F-4D97-AF65-F5344CB8AC3E}">
        <p14:creationId xmlns:p14="http://schemas.microsoft.com/office/powerpoint/2010/main" val="4813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Front end - HTML, CSS, and 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r>
              <a:rPr lang="en-US" altLang="zh-CN" dirty="0"/>
              <a:t>Server – Node JS, Express</a:t>
            </a:r>
          </a:p>
          <a:p>
            <a:r>
              <a:rPr lang="en-US" altLang="zh-CN" dirty="0"/>
              <a:t>Database - MongoDB</a:t>
            </a:r>
          </a:p>
          <a:p>
            <a:r>
              <a:rPr lang="en-US" altLang="zh-CN" dirty="0"/>
              <a:t>Software – Sublime Text, Brackets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 time effectively</a:t>
            </a:r>
          </a:p>
          <a:p>
            <a:r>
              <a:rPr lang="en-US" altLang="zh-CN" dirty="0"/>
              <a:t>Connect and share events with others</a:t>
            </a:r>
          </a:p>
          <a:p>
            <a:r>
              <a:rPr lang="en-US" altLang="zh-CN" dirty="0"/>
              <a:t>Explore new events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39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Login page</a:t>
            </a:r>
          </a:p>
          <a:p>
            <a:pPr lvl="1"/>
            <a:r>
              <a:rPr lang="en-US" altLang="zh-CN" dirty="0"/>
              <a:t> Landing page </a:t>
            </a:r>
          </a:p>
          <a:p>
            <a:pPr lvl="1"/>
            <a:r>
              <a:rPr lang="en-US" altLang="zh-CN" dirty="0"/>
              <a:t>Explains website function</a:t>
            </a:r>
          </a:p>
          <a:p>
            <a:pPr lvl="1"/>
            <a:r>
              <a:rPr lang="en-US" altLang="zh-CN" dirty="0"/>
              <a:t>Forwards to profile page</a:t>
            </a:r>
          </a:p>
          <a:p>
            <a:r>
              <a:rPr lang="en-US" altLang="zh-CN" dirty="0"/>
              <a:t>Profile Page	</a:t>
            </a:r>
          </a:p>
          <a:p>
            <a:pPr lvl="1"/>
            <a:r>
              <a:rPr lang="en-US" altLang="zh-CN" dirty="0"/>
              <a:t>Holds user’s calendar</a:t>
            </a:r>
          </a:p>
          <a:p>
            <a:pPr lvl="1"/>
            <a:r>
              <a:rPr lang="en-US" altLang="zh-CN" dirty="0"/>
              <a:t>Single page design</a:t>
            </a:r>
          </a:p>
        </p:txBody>
      </p:sp>
    </p:spTree>
    <p:extLst>
      <p:ext uri="{BB962C8B-B14F-4D97-AF65-F5344CB8AC3E}">
        <p14:creationId xmlns:p14="http://schemas.microsoft.com/office/powerpoint/2010/main" val="346532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 JS </a:t>
            </a:r>
          </a:p>
          <a:p>
            <a:pPr lvl="1"/>
            <a:r>
              <a:rPr lang="en-US" altLang="zh-CN" dirty="0"/>
              <a:t>Twitter uses Node JS </a:t>
            </a:r>
            <a:r>
              <a:rPr lang="en-US" altLang="zh-CN"/>
              <a:t>for Backend</a:t>
            </a:r>
            <a:endParaRPr lang="en-US" altLang="zh-CN" dirty="0"/>
          </a:p>
          <a:p>
            <a:r>
              <a:rPr lang="en-US" altLang="zh-CN" dirty="0"/>
              <a:t>Express</a:t>
            </a:r>
          </a:p>
          <a:p>
            <a:r>
              <a:rPr lang="en-US" altLang="zh-CN" dirty="0"/>
              <a:t>MongoDB</a:t>
            </a:r>
          </a:p>
          <a:p>
            <a:pPr lvl="1"/>
            <a:r>
              <a:rPr lang="en-US" altLang="zh-CN" dirty="0"/>
              <a:t>More Flexible(schema)</a:t>
            </a:r>
          </a:p>
          <a:p>
            <a:pPr lvl="1"/>
            <a:r>
              <a:rPr lang="en-US" altLang="zh-CN" dirty="0"/>
              <a:t>Easier than SQL</a:t>
            </a:r>
          </a:p>
          <a:p>
            <a:pPr lvl="1"/>
            <a:r>
              <a:rPr lang="en-US" altLang="zh-CN" dirty="0"/>
              <a:t>More space efficient than 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Teamwork and Learning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had a group meeting twice a month, and we used Skype, Facebook and text to communicate with one another</a:t>
            </a:r>
          </a:p>
          <a:p>
            <a:r>
              <a:rPr lang="en-US" altLang="zh-CN" dirty="0"/>
              <a:t>Learning in some main websites, like </a:t>
            </a:r>
            <a:r>
              <a:rPr lang="en-US" altLang="zh-CN" dirty="0" err="1"/>
              <a:t>StackOverflow</a:t>
            </a:r>
            <a:r>
              <a:rPr lang="en-US" altLang="zh-CN" dirty="0"/>
              <a:t>, w3school, </a:t>
            </a:r>
            <a:r>
              <a:rPr lang="en-US" altLang="zh-CN" dirty="0" err="1"/>
              <a:t>Github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7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Google Maps API for Event Location</a:t>
            </a:r>
          </a:p>
          <a:p>
            <a:r>
              <a:rPr lang="en-US" altLang="zh-CN" dirty="0"/>
              <a:t>Customize Profile</a:t>
            </a:r>
          </a:p>
          <a:p>
            <a:r>
              <a:rPr lang="en-US" altLang="zh-CN" dirty="0"/>
              <a:t>Instant Messenger Feature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4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4593</TotalTime>
  <Words>141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方正舒体</vt:lpstr>
      <vt:lpstr>Garamond</vt:lpstr>
      <vt:lpstr>环保</vt:lpstr>
      <vt:lpstr>Calendar</vt:lpstr>
      <vt:lpstr>Introduction</vt:lpstr>
      <vt:lpstr>Main function</vt:lpstr>
      <vt:lpstr>Front End</vt:lpstr>
      <vt:lpstr>Backend</vt:lpstr>
      <vt:lpstr>Teamwork and Learning </vt:lpstr>
      <vt:lpstr>Future work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Cal.</dc:title>
  <dc:creator>Gao Peng</dc:creator>
  <cp:lastModifiedBy>Peyton Cleveland</cp:lastModifiedBy>
  <cp:revision>15</cp:revision>
  <dcterms:created xsi:type="dcterms:W3CDTF">2017-04-27T23:41:54Z</dcterms:created>
  <dcterms:modified xsi:type="dcterms:W3CDTF">2017-05-04T18:53:06Z</dcterms:modified>
</cp:coreProperties>
</file>