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7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8ED0-F578-2D4C-AD64-804B2004F0AF}" type="datetimeFigureOut">
              <a:rPr lang="en-US" smtClean="0"/>
              <a:t>4/21/19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312E-EBA0-6041-AEB9-536B26F90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9098-BE0D-7841-8D7B-6E0AD7E03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F0F6F-9018-4945-A905-CFFDF791A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Peyton N Puckett</dc:creator>
  <cp:lastModifiedBy>Peyton N Puckett</cp:lastModifiedBy>
  <cp:revision>2</cp:revision>
  <dcterms:created xsi:type="dcterms:W3CDTF">2019-04-19T18:03:34Z</dcterms:created>
  <dcterms:modified xsi:type="dcterms:W3CDTF">2019-04-21T16:25:38Z</dcterms:modified>
</cp:coreProperties>
</file>