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84" r:id="rId9"/>
    <p:sldId id="260" r:id="rId10"/>
    <p:sldId id="261" r:id="rId11"/>
    <p:sldId id="262" r:id="rId12"/>
    <p:sldId id="263" r:id="rId13"/>
    <p:sldId id="285" r:id="rId14"/>
    <p:sldId id="264" r:id="rId15"/>
    <p:sldId id="265" r:id="rId16"/>
    <p:sldId id="267" r:id="rId17"/>
    <p:sldId id="286" r:id="rId18"/>
    <p:sldId id="287" r:id="rId19"/>
    <p:sldId id="288" r:id="rId20"/>
    <p:sldId id="289" r:id="rId21"/>
    <p:sldId id="268" r:id="rId22"/>
    <p:sldId id="269" r:id="rId23"/>
    <p:sldId id="270" r:id="rId24"/>
    <p:sldId id="271" r:id="rId25"/>
    <p:sldId id="272" r:id="rId26"/>
    <p:sldId id="273" r:id="rId27"/>
    <p:sldId id="290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67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2548C-C735-1D49-97C3-BE02D227477D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34CF42-2D2A-F34E-AD5A-86827540AD14}">
      <dgm:prSet phldrT="[Text]"/>
      <dgm:spPr/>
      <dgm:t>
        <a:bodyPr/>
        <a:lstStyle/>
        <a:p>
          <a:r>
            <a:rPr lang="en-US" dirty="0" err="1"/>
            <a:t>FileSpout</a:t>
          </a:r>
          <a:endParaRPr lang="en-US" dirty="0"/>
        </a:p>
      </dgm:t>
    </dgm:pt>
    <dgm:pt modelId="{942E02C6-3E36-A046-BCD7-CE0C793123AA}" type="parTrans" cxnId="{35D32F0E-6C77-D64A-83FE-69D0BE524566}">
      <dgm:prSet/>
      <dgm:spPr/>
      <dgm:t>
        <a:bodyPr/>
        <a:lstStyle/>
        <a:p>
          <a:endParaRPr lang="en-US"/>
        </a:p>
      </dgm:t>
    </dgm:pt>
    <dgm:pt modelId="{CD7B78CE-8A85-CB4C-86D6-924EB917744E}" type="sibTrans" cxnId="{35D32F0E-6C77-D64A-83FE-69D0BE524566}">
      <dgm:prSet/>
      <dgm:spPr/>
      <dgm:t>
        <a:bodyPr/>
        <a:lstStyle/>
        <a:p>
          <a:endParaRPr lang="en-US"/>
        </a:p>
      </dgm:t>
    </dgm:pt>
    <dgm:pt modelId="{1078AC6E-AE38-B040-B056-4278311362CD}">
      <dgm:prSet phldrT="[Text]" custT="1"/>
      <dgm:spPr/>
      <dgm:t>
        <a:bodyPr/>
        <a:lstStyle/>
        <a:p>
          <a:r>
            <a:rPr lang="en-US" sz="1100" dirty="0" err="1"/>
            <a:t>AtlasParserSpout</a:t>
          </a:r>
          <a:endParaRPr lang="en-US" sz="1200" dirty="0"/>
        </a:p>
      </dgm:t>
    </dgm:pt>
    <dgm:pt modelId="{9DE1BEBD-A697-224B-B09C-AB8ED9E4EB27}" type="parTrans" cxnId="{C0E77D2E-5230-E540-B247-1248603D301F}">
      <dgm:prSet/>
      <dgm:spPr/>
      <dgm:t>
        <a:bodyPr/>
        <a:lstStyle/>
        <a:p>
          <a:endParaRPr lang="en-US"/>
        </a:p>
      </dgm:t>
    </dgm:pt>
    <dgm:pt modelId="{E70D23B0-01F7-3F48-B7E2-C6EF4A0663FE}" type="sibTrans" cxnId="{C0E77D2E-5230-E540-B247-1248603D301F}">
      <dgm:prSet/>
      <dgm:spPr/>
      <dgm:t>
        <a:bodyPr/>
        <a:lstStyle/>
        <a:p>
          <a:endParaRPr lang="en-US"/>
        </a:p>
      </dgm:t>
    </dgm:pt>
    <dgm:pt modelId="{7A04070D-FB82-BC43-908F-B231D1FDF092}">
      <dgm:prSet phldrT="[Text]" custT="1"/>
      <dgm:spPr/>
      <dgm:t>
        <a:bodyPr/>
        <a:lstStyle/>
        <a:p>
          <a:r>
            <a:rPr lang="en-US" sz="1100" dirty="0" err="1"/>
            <a:t>QueriesFileSystemSpout</a:t>
          </a:r>
          <a:endParaRPr lang="en-US" sz="1200" dirty="0"/>
        </a:p>
      </dgm:t>
    </dgm:pt>
    <dgm:pt modelId="{AF0E0228-79AE-5F41-BE58-852DC09473EA}" type="parTrans" cxnId="{B85FF250-6D5C-F84D-BC21-F75A96EFFFD6}">
      <dgm:prSet/>
      <dgm:spPr/>
      <dgm:t>
        <a:bodyPr/>
        <a:lstStyle/>
        <a:p>
          <a:endParaRPr lang="en-US"/>
        </a:p>
      </dgm:t>
    </dgm:pt>
    <dgm:pt modelId="{94A49B86-5CD8-9845-9773-FED606D2998C}" type="sibTrans" cxnId="{B85FF250-6D5C-F84D-BC21-F75A96EFFFD6}">
      <dgm:prSet/>
      <dgm:spPr/>
      <dgm:t>
        <a:bodyPr/>
        <a:lstStyle/>
        <a:p>
          <a:endParaRPr lang="en-US"/>
        </a:p>
      </dgm:t>
    </dgm:pt>
    <dgm:pt modelId="{293F58BC-EC55-354D-80F7-9B59E5848D68}">
      <dgm:prSet phldrT="[Text]" custT="1"/>
      <dgm:spPr/>
      <dgm:t>
        <a:bodyPr/>
        <a:lstStyle/>
        <a:p>
          <a:r>
            <a:rPr lang="en-US" sz="1100" dirty="0" err="1"/>
            <a:t>QueriesFileSystemSpoutHotSpots</a:t>
          </a:r>
          <a:endParaRPr lang="en-US" sz="1000" dirty="0"/>
        </a:p>
      </dgm:t>
    </dgm:pt>
    <dgm:pt modelId="{39CFC1CA-8D75-AC48-80B8-109557F0ECB2}" type="parTrans" cxnId="{FB140691-B726-314C-8D67-B95CD014133E}">
      <dgm:prSet/>
      <dgm:spPr/>
      <dgm:t>
        <a:bodyPr/>
        <a:lstStyle/>
        <a:p>
          <a:endParaRPr lang="en-US"/>
        </a:p>
      </dgm:t>
    </dgm:pt>
    <dgm:pt modelId="{131A3874-5242-3D48-A772-0086C066BFE7}" type="sibTrans" cxnId="{FB140691-B726-314C-8D67-B95CD014133E}">
      <dgm:prSet/>
      <dgm:spPr/>
      <dgm:t>
        <a:bodyPr/>
        <a:lstStyle/>
        <a:p>
          <a:endParaRPr lang="en-US"/>
        </a:p>
      </dgm:t>
    </dgm:pt>
    <dgm:pt modelId="{159C200E-022E-734B-BEDB-28038716A425}">
      <dgm:prSet custT="1"/>
      <dgm:spPr/>
      <dgm:t>
        <a:bodyPr/>
        <a:lstStyle/>
        <a:p>
          <a:r>
            <a:rPr lang="en-US" sz="1100" dirty="0" err="1"/>
            <a:t>TweetFSSpout</a:t>
          </a:r>
          <a:endParaRPr lang="en-US" sz="1300" dirty="0"/>
        </a:p>
      </dgm:t>
    </dgm:pt>
    <dgm:pt modelId="{F6118184-7D13-CB42-B473-F7CDC173A4E1}" type="parTrans" cxnId="{1971E952-655E-1F47-83BA-35E65B128ECC}">
      <dgm:prSet/>
      <dgm:spPr/>
      <dgm:t>
        <a:bodyPr/>
        <a:lstStyle/>
        <a:p>
          <a:endParaRPr lang="en-US"/>
        </a:p>
      </dgm:t>
    </dgm:pt>
    <dgm:pt modelId="{FA666011-B83D-3F47-A4E3-D824139F1A4D}" type="sibTrans" cxnId="{1971E952-655E-1F47-83BA-35E65B128ECC}">
      <dgm:prSet/>
      <dgm:spPr/>
      <dgm:t>
        <a:bodyPr/>
        <a:lstStyle/>
        <a:p>
          <a:endParaRPr lang="en-US"/>
        </a:p>
      </dgm:t>
    </dgm:pt>
    <dgm:pt modelId="{3A1D2AAD-41FB-2146-94E1-956C891064C7}">
      <dgm:prSet custT="1"/>
      <dgm:spPr/>
      <dgm:t>
        <a:bodyPr/>
        <a:lstStyle/>
        <a:p>
          <a:r>
            <a:rPr lang="en-US" sz="1100" dirty="0" err="1"/>
            <a:t>TweetFSSpoutHotSpots</a:t>
          </a:r>
          <a:endParaRPr lang="en-US" sz="1300" dirty="0"/>
        </a:p>
      </dgm:t>
    </dgm:pt>
    <dgm:pt modelId="{8D096E17-992A-1044-9D73-13A704BC4DAF}" type="parTrans" cxnId="{B13377D3-0101-494D-8DF2-B42E11444FCA}">
      <dgm:prSet/>
      <dgm:spPr/>
      <dgm:t>
        <a:bodyPr/>
        <a:lstStyle/>
        <a:p>
          <a:endParaRPr lang="en-US"/>
        </a:p>
      </dgm:t>
    </dgm:pt>
    <dgm:pt modelId="{77FCC421-789C-1842-9692-AEF9A211322C}" type="sibTrans" cxnId="{B13377D3-0101-494D-8DF2-B42E11444FCA}">
      <dgm:prSet/>
      <dgm:spPr/>
      <dgm:t>
        <a:bodyPr/>
        <a:lstStyle/>
        <a:p>
          <a:endParaRPr lang="en-US"/>
        </a:p>
      </dgm:t>
    </dgm:pt>
    <dgm:pt modelId="{9F962AE0-8136-1F40-9FA0-EF01BC483642}">
      <dgm:prSet custT="1"/>
      <dgm:spPr/>
      <dgm:t>
        <a:bodyPr/>
        <a:lstStyle/>
        <a:p>
          <a:r>
            <a:rPr lang="en-US" sz="1100" dirty="0" err="1"/>
            <a:t>TweetFSSpoutSlow</a:t>
          </a:r>
          <a:endParaRPr lang="en-US" sz="1100" dirty="0"/>
        </a:p>
      </dgm:t>
    </dgm:pt>
    <dgm:pt modelId="{4D56BF3F-CF2A-BF49-9842-8ABD10DF4C4C}" type="parTrans" cxnId="{D13617F4-5D77-9748-B054-8950E332E23D}">
      <dgm:prSet/>
      <dgm:spPr/>
      <dgm:t>
        <a:bodyPr/>
        <a:lstStyle/>
        <a:p>
          <a:endParaRPr lang="en-US"/>
        </a:p>
      </dgm:t>
    </dgm:pt>
    <dgm:pt modelId="{48841023-B7F5-2E48-9244-1AA04134B9B7}" type="sibTrans" cxnId="{D13617F4-5D77-9748-B054-8950E332E23D}">
      <dgm:prSet/>
      <dgm:spPr/>
      <dgm:t>
        <a:bodyPr/>
        <a:lstStyle/>
        <a:p>
          <a:endParaRPr lang="en-US"/>
        </a:p>
      </dgm:t>
    </dgm:pt>
    <dgm:pt modelId="{FB19F1D9-D64A-1047-A6A8-1C1F0C252F10}" type="pres">
      <dgm:prSet presAssocID="{6E82548C-C735-1D49-97C3-BE02D22747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C56B1E-F4FF-1B48-A9E7-B76003914097}" type="pres">
      <dgm:prSet presAssocID="{6734CF42-2D2A-F34E-AD5A-86827540AD14}" presName="root1" presStyleCnt="0"/>
      <dgm:spPr/>
    </dgm:pt>
    <dgm:pt modelId="{8C7B3117-BFD9-5544-AA57-5943765AF196}" type="pres">
      <dgm:prSet presAssocID="{6734CF42-2D2A-F34E-AD5A-86827540AD14}" presName="LevelOneTextNode" presStyleLbl="node0" presStyleIdx="0" presStyleCnt="1" custAng="0">
        <dgm:presLayoutVars>
          <dgm:chPref val="3"/>
        </dgm:presLayoutVars>
      </dgm:prSet>
      <dgm:spPr/>
    </dgm:pt>
    <dgm:pt modelId="{FBCA4CA8-7D86-C547-945C-89EA9617E1F4}" type="pres">
      <dgm:prSet presAssocID="{6734CF42-2D2A-F34E-AD5A-86827540AD14}" presName="level2hierChild" presStyleCnt="0"/>
      <dgm:spPr/>
    </dgm:pt>
    <dgm:pt modelId="{EDA9D3EE-D608-5944-9ED5-1BCCD64FC4BB}" type="pres">
      <dgm:prSet presAssocID="{9DE1BEBD-A697-224B-B09C-AB8ED9E4EB27}" presName="conn2-1" presStyleLbl="parChTrans1D2" presStyleIdx="0" presStyleCnt="6"/>
      <dgm:spPr/>
    </dgm:pt>
    <dgm:pt modelId="{9A83FE08-E8ED-7D48-980D-8F7C8E91D534}" type="pres">
      <dgm:prSet presAssocID="{9DE1BEBD-A697-224B-B09C-AB8ED9E4EB27}" presName="connTx" presStyleLbl="parChTrans1D2" presStyleIdx="0" presStyleCnt="6"/>
      <dgm:spPr/>
    </dgm:pt>
    <dgm:pt modelId="{D3D68111-9C3D-1A49-9A4C-375947398066}" type="pres">
      <dgm:prSet presAssocID="{1078AC6E-AE38-B040-B056-4278311362CD}" presName="root2" presStyleCnt="0"/>
      <dgm:spPr/>
    </dgm:pt>
    <dgm:pt modelId="{1D02C346-7249-7946-8408-1F8F471EC86D}" type="pres">
      <dgm:prSet presAssocID="{1078AC6E-AE38-B040-B056-4278311362CD}" presName="LevelTwoTextNode" presStyleLbl="node2" presStyleIdx="0" presStyleCnt="6" custScaleX="149405">
        <dgm:presLayoutVars>
          <dgm:chPref val="3"/>
        </dgm:presLayoutVars>
      </dgm:prSet>
      <dgm:spPr/>
    </dgm:pt>
    <dgm:pt modelId="{C7BEF7D8-51F0-0642-808D-4B07287A6BAB}" type="pres">
      <dgm:prSet presAssocID="{1078AC6E-AE38-B040-B056-4278311362CD}" presName="level3hierChild" presStyleCnt="0"/>
      <dgm:spPr/>
    </dgm:pt>
    <dgm:pt modelId="{B46A4EAA-AE44-7545-9411-334A0826B3A0}" type="pres">
      <dgm:prSet presAssocID="{AF0E0228-79AE-5F41-BE58-852DC09473EA}" presName="conn2-1" presStyleLbl="parChTrans1D2" presStyleIdx="1" presStyleCnt="6"/>
      <dgm:spPr/>
    </dgm:pt>
    <dgm:pt modelId="{FEB4E810-E7D5-624B-ABDE-931CCEE5526E}" type="pres">
      <dgm:prSet presAssocID="{AF0E0228-79AE-5F41-BE58-852DC09473EA}" presName="connTx" presStyleLbl="parChTrans1D2" presStyleIdx="1" presStyleCnt="6"/>
      <dgm:spPr/>
    </dgm:pt>
    <dgm:pt modelId="{316C0DDE-8C9D-0145-8B45-92D81E5550C6}" type="pres">
      <dgm:prSet presAssocID="{7A04070D-FB82-BC43-908F-B231D1FDF092}" presName="root2" presStyleCnt="0"/>
      <dgm:spPr/>
    </dgm:pt>
    <dgm:pt modelId="{9343832A-473D-7246-8465-44054B9FBC57}" type="pres">
      <dgm:prSet presAssocID="{7A04070D-FB82-BC43-908F-B231D1FDF092}" presName="LevelTwoTextNode" presStyleLbl="node2" presStyleIdx="1" presStyleCnt="6" custScaleX="149405">
        <dgm:presLayoutVars>
          <dgm:chPref val="3"/>
        </dgm:presLayoutVars>
      </dgm:prSet>
      <dgm:spPr/>
    </dgm:pt>
    <dgm:pt modelId="{0A8B4F73-3911-2C49-820F-C8450E4D709C}" type="pres">
      <dgm:prSet presAssocID="{7A04070D-FB82-BC43-908F-B231D1FDF092}" presName="level3hierChild" presStyleCnt="0"/>
      <dgm:spPr/>
    </dgm:pt>
    <dgm:pt modelId="{964AA9FC-CD21-5343-8321-B22B951AF97A}" type="pres">
      <dgm:prSet presAssocID="{39CFC1CA-8D75-AC48-80B8-109557F0ECB2}" presName="conn2-1" presStyleLbl="parChTrans1D2" presStyleIdx="2" presStyleCnt="6"/>
      <dgm:spPr/>
    </dgm:pt>
    <dgm:pt modelId="{15269C4D-9FA7-BF44-BF9F-1E4938C91C13}" type="pres">
      <dgm:prSet presAssocID="{39CFC1CA-8D75-AC48-80B8-109557F0ECB2}" presName="connTx" presStyleLbl="parChTrans1D2" presStyleIdx="2" presStyleCnt="6"/>
      <dgm:spPr/>
    </dgm:pt>
    <dgm:pt modelId="{39946711-0E1E-6E4B-9E44-D20CB6A40D7D}" type="pres">
      <dgm:prSet presAssocID="{293F58BC-EC55-354D-80F7-9B59E5848D68}" presName="root2" presStyleCnt="0"/>
      <dgm:spPr/>
    </dgm:pt>
    <dgm:pt modelId="{F200E33E-D2D2-DC47-A817-737D01830245}" type="pres">
      <dgm:prSet presAssocID="{293F58BC-EC55-354D-80F7-9B59E5848D68}" presName="LevelTwoTextNode" presStyleLbl="node2" presStyleIdx="2" presStyleCnt="6" custScaleX="149405">
        <dgm:presLayoutVars>
          <dgm:chPref val="3"/>
        </dgm:presLayoutVars>
      </dgm:prSet>
      <dgm:spPr/>
    </dgm:pt>
    <dgm:pt modelId="{2021F96E-3E6A-274C-B0A8-E1226EECE291}" type="pres">
      <dgm:prSet presAssocID="{293F58BC-EC55-354D-80F7-9B59E5848D68}" presName="level3hierChild" presStyleCnt="0"/>
      <dgm:spPr/>
    </dgm:pt>
    <dgm:pt modelId="{44F3650F-9605-694E-BAF8-4858719EC48A}" type="pres">
      <dgm:prSet presAssocID="{F6118184-7D13-CB42-B473-F7CDC173A4E1}" presName="conn2-1" presStyleLbl="parChTrans1D2" presStyleIdx="3" presStyleCnt="6"/>
      <dgm:spPr/>
    </dgm:pt>
    <dgm:pt modelId="{C9816D4B-79CF-6C42-80CD-3CF202D45901}" type="pres">
      <dgm:prSet presAssocID="{F6118184-7D13-CB42-B473-F7CDC173A4E1}" presName="connTx" presStyleLbl="parChTrans1D2" presStyleIdx="3" presStyleCnt="6"/>
      <dgm:spPr/>
    </dgm:pt>
    <dgm:pt modelId="{21F63776-A107-A944-AD4A-4E0AAE06D99C}" type="pres">
      <dgm:prSet presAssocID="{159C200E-022E-734B-BEDB-28038716A425}" presName="root2" presStyleCnt="0"/>
      <dgm:spPr/>
    </dgm:pt>
    <dgm:pt modelId="{9B170615-8A75-2A46-B305-F81512FCACCC}" type="pres">
      <dgm:prSet presAssocID="{159C200E-022E-734B-BEDB-28038716A425}" presName="LevelTwoTextNode" presStyleLbl="node2" presStyleIdx="3" presStyleCnt="6" custScaleX="149405">
        <dgm:presLayoutVars>
          <dgm:chPref val="3"/>
        </dgm:presLayoutVars>
      </dgm:prSet>
      <dgm:spPr/>
    </dgm:pt>
    <dgm:pt modelId="{79B63998-DCD6-CC4F-AF39-1F7D182AEB28}" type="pres">
      <dgm:prSet presAssocID="{159C200E-022E-734B-BEDB-28038716A425}" presName="level3hierChild" presStyleCnt="0"/>
      <dgm:spPr/>
    </dgm:pt>
    <dgm:pt modelId="{A20518AA-A941-4A45-B70A-43F2E4F6D94C}" type="pres">
      <dgm:prSet presAssocID="{8D096E17-992A-1044-9D73-13A704BC4DAF}" presName="conn2-1" presStyleLbl="parChTrans1D2" presStyleIdx="4" presStyleCnt="6"/>
      <dgm:spPr/>
    </dgm:pt>
    <dgm:pt modelId="{DD4ABBEE-6D41-104B-B0B5-FA11D3BA2469}" type="pres">
      <dgm:prSet presAssocID="{8D096E17-992A-1044-9D73-13A704BC4DAF}" presName="connTx" presStyleLbl="parChTrans1D2" presStyleIdx="4" presStyleCnt="6"/>
      <dgm:spPr/>
    </dgm:pt>
    <dgm:pt modelId="{4BDA9FEF-57F2-F644-BFB3-A9F262161920}" type="pres">
      <dgm:prSet presAssocID="{3A1D2AAD-41FB-2146-94E1-956C891064C7}" presName="root2" presStyleCnt="0"/>
      <dgm:spPr/>
    </dgm:pt>
    <dgm:pt modelId="{7F8960E0-3B68-D747-BBB2-91115C19840E}" type="pres">
      <dgm:prSet presAssocID="{3A1D2AAD-41FB-2146-94E1-956C891064C7}" presName="LevelTwoTextNode" presStyleLbl="node2" presStyleIdx="4" presStyleCnt="6" custScaleX="149405">
        <dgm:presLayoutVars>
          <dgm:chPref val="3"/>
        </dgm:presLayoutVars>
      </dgm:prSet>
      <dgm:spPr/>
    </dgm:pt>
    <dgm:pt modelId="{62504F65-A7AD-2242-8A30-E450798704DC}" type="pres">
      <dgm:prSet presAssocID="{3A1D2AAD-41FB-2146-94E1-956C891064C7}" presName="level3hierChild" presStyleCnt="0"/>
      <dgm:spPr/>
    </dgm:pt>
    <dgm:pt modelId="{DCA0F6EE-A836-6245-A0E2-A93EC0A912F1}" type="pres">
      <dgm:prSet presAssocID="{4D56BF3F-CF2A-BF49-9842-8ABD10DF4C4C}" presName="conn2-1" presStyleLbl="parChTrans1D2" presStyleIdx="5" presStyleCnt="6"/>
      <dgm:spPr/>
    </dgm:pt>
    <dgm:pt modelId="{001FDF61-0FB1-9E4B-8B21-DF9146FFC751}" type="pres">
      <dgm:prSet presAssocID="{4D56BF3F-CF2A-BF49-9842-8ABD10DF4C4C}" presName="connTx" presStyleLbl="parChTrans1D2" presStyleIdx="5" presStyleCnt="6"/>
      <dgm:spPr/>
    </dgm:pt>
    <dgm:pt modelId="{1C991DE0-B726-ED4F-AB9C-6C36EE2D62BF}" type="pres">
      <dgm:prSet presAssocID="{9F962AE0-8136-1F40-9FA0-EF01BC483642}" presName="root2" presStyleCnt="0"/>
      <dgm:spPr/>
    </dgm:pt>
    <dgm:pt modelId="{B8A73625-0537-0C40-B5B6-331BC5AFFE98}" type="pres">
      <dgm:prSet presAssocID="{9F962AE0-8136-1F40-9FA0-EF01BC483642}" presName="LevelTwoTextNode" presStyleLbl="node2" presStyleIdx="5" presStyleCnt="6" custScaleX="149405">
        <dgm:presLayoutVars>
          <dgm:chPref val="3"/>
        </dgm:presLayoutVars>
      </dgm:prSet>
      <dgm:spPr/>
    </dgm:pt>
    <dgm:pt modelId="{412AA1A4-8082-B64E-AD54-40ADE865D79C}" type="pres">
      <dgm:prSet presAssocID="{9F962AE0-8136-1F40-9FA0-EF01BC483642}" presName="level3hierChild" presStyleCnt="0"/>
      <dgm:spPr/>
    </dgm:pt>
  </dgm:ptLst>
  <dgm:cxnLst>
    <dgm:cxn modelId="{5BE41409-11A5-E249-8DF9-2312E139948E}" type="presOf" srcId="{AF0E0228-79AE-5F41-BE58-852DC09473EA}" destId="{B46A4EAA-AE44-7545-9411-334A0826B3A0}" srcOrd="0" destOrd="0" presId="urn:microsoft.com/office/officeart/2008/layout/HorizontalMultiLevelHierarchy"/>
    <dgm:cxn modelId="{35D32F0E-6C77-D64A-83FE-69D0BE524566}" srcId="{6E82548C-C735-1D49-97C3-BE02D227477D}" destId="{6734CF42-2D2A-F34E-AD5A-86827540AD14}" srcOrd="0" destOrd="0" parTransId="{942E02C6-3E36-A046-BCD7-CE0C793123AA}" sibTransId="{CD7B78CE-8A85-CB4C-86D6-924EB917744E}"/>
    <dgm:cxn modelId="{8EE17A19-8050-104A-AF1E-0A62D7448466}" type="presOf" srcId="{7A04070D-FB82-BC43-908F-B231D1FDF092}" destId="{9343832A-473D-7246-8465-44054B9FBC57}" srcOrd="0" destOrd="0" presId="urn:microsoft.com/office/officeart/2008/layout/HorizontalMultiLevelHierarchy"/>
    <dgm:cxn modelId="{E1AD6E1E-8525-A34B-B580-AA26FAA7F122}" type="presOf" srcId="{8D096E17-992A-1044-9D73-13A704BC4DAF}" destId="{DD4ABBEE-6D41-104B-B0B5-FA11D3BA2469}" srcOrd="1" destOrd="0" presId="urn:microsoft.com/office/officeart/2008/layout/HorizontalMultiLevelHierarchy"/>
    <dgm:cxn modelId="{B8CAD51E-DA6C-8B43-9624-BF6E9C300A49}" type="presOf" srcId="{159C200E-022E-734B-BEDB-28038716A425}" destId="{9B170615-8A75-2A46-B305-F81512FCACCC}" srcOrd="0" destOrd="0" presId="urn:microsoft.com/office/officeart/2008/layout/HorizontalMultiLevelHierarchy"/>
    <dgm:cxn modelId="{96D71229-2FF4-A540-BE45-AC76311E5904}" type="presOf" srcId="{3A1D2AAD-41FB-2146-94E1-956C891064C7}" destId="{7F8960E0-3B68-D747-BBB2-91115C19840E}" srcOrd="0" destOrd="0" presId="urn:microsoft.com/office/officeart/2008/layout/HorizontalMultiLevelHierarchy"/>
    <dgm:cxn modelId="{C0E77D2E-5230-E540-B247-1248603D301F}" srcId="{6734CF42-2D2A-F34E-AD5A-86827540AD14}" destId="{1078AC6E-AE38-B040-B056-4278311362CD}" srcOrd="0" destOrd="0" parTransId="{9DE1BEBD-A697-224B-B09C-AB8ED9E4EB27}" sibTransId="{E70D23B0-01F7-3F48-B7E2-C6EF4A0663FE}"/>
    <dgm:cxn modelId="{15FB6848-E09F-1F48-83B8-BB0CB76A1D7D}" type="presOf" srcId="{AF0E0228-79AE-5F41-BE58-852DC09473EA}" destId="{FEB4E810-E7D5-624B-ABDE-931CCEE5526E}" srcOrd="1" destOrd="0" presId="urn:microsoft.com/office/officeart/2008/layout/HorizontalMultiLevelHierarchy"/>
    <dgm:cxn modelId="{B85FF250-6D5C-F84D-BC21-F75A96EFFFD6}" srcId="{6734CF42-2D2A-F34E-AD5A-86827540AD14}" destId="{7A04070D-FB82-BC43-908F-B231D1FDF092}" srcOrd="1" destOrd="0" parTransId="{AF0E0228-79AE-5F41-BE58-852DC09473EA}" sibTransId="{94A49B86-5CD8-9845-9773-FED606D2998C}"/>
    <dgm:cxn modelId="{1971E952-655E-1F47-83BA-35E65B128ECC}" srcId="{6734CF42-2D2A-F34E-AD5A-86827540AD14}" destId="{159C200E-022E-734B-BEDB-28038716A425}" srcOrd="3" destOrd="0" parTransId="{F6118184-7D13-CB42-B473-F7CDC173A4E1}" sibTransId="{FA666011-B83D-3F47-A4E3-D824139F1A4D}"/>
    <dgm:cxn modelId="{681F316E-42BF-C543-BDD8-18404CDCD603}" type="presOf" srcId="{F6118184-7D13-CB42-B473-F7CDC173A4E1}" destId="{44F3650F-9605-694E-BAF8-4858719EC48A}" srcOrd="0" destOrd="0" presId="urn:microsoft.com/office/officeart/2008/layout/HorizontalMultiLevelHierarchy"/>
    <dgm:cxn modelId="{A3701D71-829A-134F-B71E-04AB66A77AB4}" type="presOf" srcId="{6E82548C-C735-1D49-97C3-BE02D227477D}" destId="{FB19F1D9-D64A-1047-A6A8-1C1F0C252F10}" srcOrd="0" destOrd="0" presId="urn:microsoft.com/office/officeart/2008/layout/HorizontalMultiLevelHierarchy"/>
    <dgm:cxn modelId="{4E04A97F-B1AF-0F44-A173-E33406125380}" type="presOf" srcId="{4D56BF3F-CF2A-BF49-9842-8ABD10DF4C4C}" destId="{DCA0F6EE-A836-6245-A0E2-A93EC0A912F1}" srcOrd="0" destOrd="0" presId="urn:microsoft.com/office/officeart/2008/layout/HorizontalMultiLevelHierarchy"/>
    <dgm:cxn modelId="{FB140691-B726-314C-8D67-B95CD014133E}" srcId="{6734CF42-2D2A-F34E-AD5A-86827540AD14}" destId="{293F58BC-EC55-354D-80F7-9B59E5848D68}" srcOrd="2" destOrd="0" parTransId="{39CFC1CA-8D75-AC48-80B8-109557F0ECB2}" sibTransId="{131A3874-5242-3D48-A772-0086C066BFE7}"/>
    <dgm:cxn modelId="{A0FD1A91-D9F4-DE47-9F30-457B1CAEFEAF}" type="presOf" srcId="{9DE1BEBD-A697-224B-B09C-AB8ED9E4EB27}" destId="{EDA9D3EE-D608-5944-9ED5-1BCCD64FC4BB}" srcOrd="0" destOrd="0" presId="urn:microsoft.com/office/officeart/2008/layout/HorizontalMultiLevelHierarchy"/>
    <dgm:cxn modelId="{F562EBA3-11E3-D643-91F9-ED635263CF3C}" type="presOf" srcId="{6734CF42-2D2A-F34E-AD5A-86827540AD14}" destId="{8C7B3117-BFD9-5544-AA57-5943765AF196}" srcOrd="0" destOrd="0" presId="urn:microsoft.com/office/officeart/2008/layout/HorizontalMultiLevelHierarchy"/>
    <dgm:cxn modelId="{450D64A5-6524-5646-B3CB-13F2DB680084}" type="presOf" srcId="{4D56BF3F-CF2A-BF49-9842-8ABD10DF4C4C}" destId="{001FDF61-0FB1-9E4B-8B21-DF9146FFC751}" srcOrd="1" destOrd="0" presId="urn:microsoft.com/office/officeart/2008/layout/HorizontalMultiLevelHierarchy"/>
    <dgm:cxn modelId="{AD8784AF-2B11-B949-AE74-AF1D719366B6}" type="presOf" srcId="{293F58BC-EC55-354D-80F7-9B59E5848D68}" destId="{F200E33E-D2D2-DC47-A817-737D01830245}" srcOrd="0" destOrd="0" presId="urn:microsoft.com/office/officeart/2008/layout/HorizontalMultiLevelHierarchy"/>
    <dgm:cxn modelId="{326355C5-D4E6-AF47-90A9-DE408C621C9B}" type="presOf" srcId="{9F962AE0-8136-1F40-9FA0-EF01BC483642}" destId="{B8A73625-0537-0C40-B5B6-331BC5AFFE98}" srcOrd="0" destOrd="0" presId="urn:microsoft.com/office/officeart/2008/layout/HorizontalMultiLevelHierarchy"/>
    <dgm:cxn modelId="{3C3C86CC-51F6-3E4F-A4CE-29EB6F9EC526}" type="presOf" srcId="{9DE1BEBD-A697-224B-B09C-AB8ED9E4EB27}" destId="{9A83FE08-E8ED-7D48-980D-8F7C8E91D534}" srcOrd="1" destOrd="0" presId="urn:microsoft.com/office/officeart/2008/layout/HorizontalMultiLevelHierarchy"/>
    <dgm:cxn modelId="{27FF01D0-9B55-D741-96F7-80480434AA21}" type="presOf" srcId="{8D096E17-992A-1044-9D73-13A704BC4DAF}" destId="{A20518AA-A941-4A45-B70A-43F2E4F6D94C}" srcOrd="0" destOrd="0" presId="urn:microsoft.com/office/officeart/2008/layout/HorizontalMultiLevelHierarchy"/>
    <dgm:cxn modelId="{B13377D3-0101-494D-8DF2-B42E11444FCA}" srcId="{6734CF42-2D2A-F34E-AD5A-86827540AD14}" destId="{3A1D2AAD-41FB-2146-94E1-956C891064C7}" srcOrd="4" destOrd="0" parTransId="{8D096E17-992A-1044-9D73-13A704BC4DAF}" sibTransId="{77FCC421-789C-1842-9692-AEF9A211322C}"/>
    <dgm:cxn modelId="{F8AA51EF-E95B-744B-BC96-53A1360530A4}" type="presOf" srcId="{39CFC1CA-8D75-AC48-80B8-109557F0ECB2}" destId="{964AA9FC-CD21-5343-8321-B22B951AF97A}" srcOrd="0" destOrd="0" presId="urn:microsoft.com/office/officeart/2008/layout/HorizontalMultiLevelHierarchy"/>
    <dgm:cxn modelId="{A94656F0-485B-3349-AC37-659B60BD8348}" type="presOf" srcId="{1078AC6E-AE38-B040-B056-4278311362CD}" destId="{1D02C346-7249-7946-8408-1F8F471EC86D}" srcOrd="0" destOrd="0" presId="urn:microsoft.com/office/officeart/2008/layout/HorizontalMultiLevelHierarchy"/>
    <dgm:cxn modelId="{D13617F4-5D77-9748-B054-8950E332E23D}" srcId="{6734CF42-2D2A-F34E-AD5A-86827540AD14}" destId="{9F962AE0-8136-1F40-9FA0-EF01BC483642}" srcOrd="5" destOrd="0" parTransId="{4D56BF3F-CF2A-BF49-9842-8ABD10DF4C4C}" sibTransId="{48841023-B7F5-2E48-9244-1AA04134B9B7}"/>
    <dgm:cxn modelId="{9CBDD1F7-82C9-7D49-AD60-76A7DF12DAD8}" type="presOf" srcId="{F6118184-7D13-CB42-B473-F7CDC173A4E1}" destId="{C9816D4B-79CF-6C42-80CD-3CF202D45901}" srcOrd="1" destOrd="0" presId="urn:microsoft.com/office/officeart/2008/layout/HorizontalMultiLevelHierarchy"/>
    <dgm:cxn modelId="{1AD16AFB-7484-8944-8D4B-FFAC781DAE1D}" type="presOf" srcId="{39CFC1CA-8D75-AC48-80B8-109557F0ECB2}" destId="{15269C4D-9FA7-BF44-BF9F-1E4938C91C13}" srcOrd="1" destOrd="0" presId="urn:microsoft.com/office/officeart/2008/layout/HorizontalMultiLevelHierarchy"/>
    <dgm:cxn modelId="{AFA52845-3D9D-854D-96E9-DB101DA20CF7}" type="presParOf" srcId="{FB19F1D9-D64A-1047-A6A8-1C1F0C252F10}" destId="{6EC56B1E-F4FF-1B48-A9E7-B76003914097}" srcOrd="0" destOrd="0" presId="urn:microsoft.com/office/officeart/2008/layout/HorizontalMultiLevelHierarchy"/>
    <dgm:cxn modelId="{99886309-9C07-0948-A982-67C90E7CF8E9}" type="presParOf" srcId="{6EC56B1E-F4FF-1B48-A9E7-B76003914097}" destId="{8C7B3117-BFD9-5544-AA57-5943765AF196}" srcOrd="0" destOrd="0" presId="urn:microsoft.com/office/officeart/2008/layout/HorizontalMultiLevelHierarchy"/>
    <dgm:cxn modelId="{AA7FAE4D-380D-4F42-BA7F-49F8E37A604F}" type="presParOf" srcId="{6EC56B1E-F4FF-1B48-A9E7-B76003914097}" destId="{FBCA4CA8-7D86-C547-945C-89EA9617E1F4}" srcOrd="1" destOrd="0" presId="urn:microsoft.com/office/officeart/2008/layout/HorizontalMultiLevelHierarchy"/>
    <dgm:cxn modelId="{78C45536-4657-9A4A-A551-0778CDA8EAB2}" type="presParOf" srcId="{FBCA4CA8-7D86-C547-945C-89EA9617E1F4}" destId="{EDA9D3EE-D608-5944-9ED5-1BCCD64FC4BB}" srcOrd="0" destOrd="0" presId="urn:microsoft.com/office/officeart/2008/layout/HorizontalMultiLevelHierarchy"/>
    <dgm:cxn modelId="{B7EC840F-8103-1643-B3CC-7DDD8DD19671}" type="presParOf" srcId="{EDA9D3EE-D608-5944-9ED5-1BCCD64FC4BB}" destId="{9A83FE08-E8ED-7D48-980D-8F7C8E91D534}" srcOrd="0" destOrd="0" presId="urn:microsoft.com/office/officeart/2008/layout/HorizontalMultiLevelHierarchy"/>
    <dgm:cxn modelId="{D19626A6-381D-5D41-8F39-6474F609A1DD}" type="presParOf" srcId="{FBCA4CA8-7D86-C547-945C-89EA9617E1F4}" destId="{D3D68111-9C3D-1A49-9A4C-375947398066}" srcOrd="1" destOrd="0" presId="urn:microsoft.com/office/officeart/2008/layout/HorizontalMultiLevelHierarchy"/>
    <dgm:cxn modelId="{096F8F25-EA73-DF43-8466-F79B8655DF72}" type="presParOf" srcId="{D3D68111-9C3D-1A49-9A4C-375947398066}" destId="{1D02C346-7249-7946-8408-1F8F471EC86D}" srcOrd="0" destOrd="0" presId="urn:microsoft.com/office/officeart/2008/layout/HorizontalMultiLevelHierarchy"/>
    <dgm:cxn modelId="{AB73C9BC-1A62-EC40-B29B-F6C47B24EC89}" type="presParOf" srcId="{D3D68111-9C3D-1A49-9A4C-375947398066}" destId="{C7BEF7D8-51F0-0642-808D-4B07287A6BAB}" srcOrd="1" destOrd="0" presId="urn:microsoft.com/office/officeart/2008/layout/HorizontalMultiLevelHierarchy"/>
    <dgm:cxn modelId="{0D94B5ED-5693-6648-BB20-A136322BECC6}" type="presParOf" srcId="{FBCA4CA8-7D86-C547-945C-89EA9617E1F4}" destId="{B46A4EAA-AE44-7545-9411-334A0826B3A0}" srcOrd="2" destOrd="0" presId="urn:microsoft.com/office/officeart/2008/layout/HorizontalMultiLevelHierarchy"/>
    <dgm:cxn modelId="{C5F4F375-2A2F-E047-89DB-4B95A80D5776}" type="presParOf" srcId="{B46A4EAA-AE44-7545-9411-334A0826B3A0}" destId="{FEB4E810-E7D5-624B-ABDE-931CCEE5526E}" srcOrd="0" destOrd="0" presId="urn:microsoft.com/office/officeart/2008/layout/HorizontalMultiLevelHierarchy"/>
    <dgm:cxn modelId="{8DD1EA2D-29D5-C443-9A79-76C7EDD21144}" type="presParOf" srcId="{FBCA4CA8-7D86-C547-945C-89EA9617E1F4}" destId="{316C0DDE-8C9D-0145-8B45-92D81E5550C6}" srcOrd="3" destOrd="0" presId="urn:microsoft.com/office/officeart/2008/layout/HorizontalMultiLevelHierarchy"/>
    <dgm:cxn modelId="{D356795E-0378-1945-B13D-3B6B47FBD4D3}" type="presParOf" srcId="{316C0DDE-8C9D-0145-8B45-92D81E5550C6}" destId="{9343832A-473D-7246-8465-44054B9FBC57}" srcOrd="0" destOrd="0" presId="urn:microsoft.com/office/officeart/2008/layout/HorizontalMultiLevelHierarchy"/>
    <dgm:cxn modelId="{CB58B0CC-3A60-7443-B5AB-725F2EC1CB4F}" type="presParOf" srcId="{316C0DDE-8C9D-0145-8B45-92D81E5550C6}" destId="{0A8B4F73-3911-2C49-820F-C8450E4D709C}" srcOrd="1" destOrd="0" presId="urn:microsoft.com/office/officeart/2008/layout/HorizontalMultiLevelHierarchy"/>
    <dgm:cxn modelId="{21AB3745-D172-CB4D-8247-00BBCC6C51AD}" type="presParOf" srcId="{FBCA4CA8-7D86-C547-945C-89EA9617E1F4}" destId="{964AA9FC-CD21-5343-8321-B22B951AF97A}" srcOrd="4" destOrd="0" presId="urn:microsoft.com/office/officeart/2008/layout/HorizontalMultiLevelHierarchy"/>
    <dgm:cxn modelId="{90C7CAAF-D03F-7041-B5EF-2274695A3657}" type="presParOf" srcId="{964AA9FC-CD21-5343-8321-B22B951AF97A}" destId="{15269C4D-9FA7-BF44-BF9F-1E4938C91C13}" srcOrd="0" destOrd="0" presId="urn:microsoft.com/office/officeart/2008/layout/HorizontalMultiLevelHierarchy"/>
    <dgm:cxn modelId="{5E3E4B56-F32E-FE4C-AC9F-95A677675736}" type="presParOf" srcId="{FBCA4CA8-7D86-C547-945C-89EA9617E1F4}" destId="{39946711-0E1E-6E4B-9E44-D20CB6A40D7D}" srcOrd="5" destOrd="0" presId="urn:microsoft.com/office/officeart/2008/layout/HorizontalMultiLevelHierarchy"/>
    <dgm:cxn modelId="{1EDCF500-DD0C-D641-AD29-041CDAC3CCF3}" type="presParOf" srcId="{39946711-0E1E-6E4B-9E44-D20CB6A40D7D}" destId="{F200E33E-D2D2-DC47-A817-737D01830245}" srcOrd="0" destOrd="0" presId="urn:microsoft.com/office/officeart/2008/layout/HorizontalMultiLevelHierarchy"/>
    <dgm:cxn modelId="{B8929AAF-ECEB-8B40-88D0-617784D5F1C4}" type="presParOf" srcId="{39946711-0E1E-6E4B-9E44-D20CB6A40D7D}" destId="{2021F96E-3E6A-274C-B0A8-E1226EECE291}" srcOrd="1" destOrd="0" presId="urn:microsoft.com/office/officeart/2008/layout/HorizontalMultiLevelHierarchy"/>
    <dgm:cxn modelId="{00BD7DF9-DCB3-8548-A3C6-5E76CAF83393}" type="presParOf" srcId="{FBCA4CA8-7D86-C547-945C-89EA9617E1F4}" destId="{44F3650F-9605-694E-BAF8-4858719EC48A}" srcOrd="6" destOrd="0" presId="urn:microsoft.com/office/officeart/2008/layout/HorizontalMultiLevelHierarchy"/>
    <dgm:cxn modelId="{E27279E9-1BDE-0742-87DD-D1A1DE10BEE0}" type="presParOf" srcId="{44F3650F-9605-694E-BAF8-4858719EC48A}" destId="{C9816D4B-79CF-6C42-80CD-3CF202D45901}" srcOrd="0" destOrd="0" presId="urn:microsoft.com/office/officeart/2008/layout/HorizontalMultiLevelHierarchy"/>
    <dgm:cxn modelId="{15291158-CF58-1D41-8FBE-C39D626892C3}" type="presParOf" srcId="{FBCA4CA8-7D86-C547-945C-89EA9617E1F4}" destId="{21F63776-A107-A944-AD4A-4E0AAE06D99C}" srcOrd="7" destOrd="0" presId="urn:microsoft.com/office/officeart/2008/layout/HorizontalMultiLevelHierarchy"/>
    <dgm:cxn modelId="{3C291488-094C-9E43-BD7D-48DAFC2C095F}" type="presParOf" srcId="{21F63776-A107-A944-AD4A-4E0AAE06D99C}" destId="{9B170615-8A75-2A46-B305-F81512FCACCC}" srcOrd="0" destOrd="0" presId="urn:microsoft.com/office/officeart/2008/layout/HorizontalMultiLevelHierarchy"/>
    <dgm:cxn modelId="{B182F71F-FAC8-A841-ADA6-269C3DC0EF6D}" type="presParOf" srcId="{21F63776-A107-A944-AD4A-4E0AAE06D99C}" destId="{79B63998-DCD6-CC4F-AF39-1F7D182AEB28}" srcOrd="1" destOrd="0" presId="urn:microsoft.com/office/officeart/2008/layout/HorizontalMultiLevelHierarchy"/>
    <dgm:cxn modelId="{046FCC49-2D3D-EF4D-85DB-32DFD113A4B8}" type="presParOf" srcId="{FBCA4CA8-7D86-C547-945C-89EA9617E1F4}" destId="{A20518AA-A941-4A45-B70A-43F2E4F6D94C}" srcOrd="8" destOrd="0" presId="urn:microsoft.com/office/officeart/2008/layout/HorizontalMultiLevelHierarchy"/>
    <dgm:cxn modelId="{F1F47803-E8F0-1D48-A793-41FACCB83F16}" type="presParOf" srcId="{A20518AA-A941-4A45-B70A-43F2E4F6D94C}" destId="{DD4ABBEE-6D41-104B-B0B5-FA11D3BA2469}" srcOrd="0" destOrd="0" presId="urn:microsoft.com/office/officeart/2008/layout/HorizontalMultiLevelHierarchy"/>
    <dgm:cxn modelId="{74C3657B-9794-DF44-AA12-13F075621721}" type="presParOf" srcId="{FBCA4CA8-7D86-C547-945C-89EA9617E1F4}" destId="{4BDA9FEF-57F2-F644-BFB3-A9F262161920}" srcOrd="9" destOrd="0" presId="urn:microsoft.com/office/officeart/2008/layout/HorizontalMultiLevelHierarchy"/>
    <dgm:cxn modelId="{A6778CE6-8AC3-D246-9BDD-71049A3E2B01}" type="presParOf" srcId="{4BDA9FEF-57F2-F644-BFB3-A9F262161920}" destId="{7F8960E0-3B68-D747-BBB2-91115C19840E}" srcOrd="0" destOrd="0" presId="urn:microsoft.com/office/officeart/2008/layout/HorizontalMultiLevelHierarchy"/>
    <dgm:cxn modelId="{FC519E83-DDAF-CE48-BADA-49CF7CCAFB9F}" type="presParOf" srcId="{4BDA9FEF-57F2-F644-BFB3-A9F262161920}" destId="{62504F65-A7AD-2242-8A30-E450798704DC}" srcOrd="1" destOrd="0" presId="urn:microsoft.com/office/officeart/2008/layout/HorizontalMultiLevelHierarchy"/>
    <dgm:cxn modelId="{B1456819-38CE-B646-A2E8-1ABD734D5307}" type="presParOf" srcId="{FBCA4CA8-7D86-C547-945C-89EA9617E1F4}" destId="{DCA0F6EE-A836-6245-A0E2-A93EC0A912F1}" srcOrd="10" destOrd="0" presId="urn:microsoft.com/office/officeart/2008/layout/HorizontalMultiLevelHierarchy"/>
    <dgm:cxn modelId="{C6E7A683-CE5C-7345-880E-8856354B6410}" type="presParOf" srcId="{DCA0F6EE-A836-6245-A0E2-A93EC0A912F1}" destId="{001FDF61-0FB1-9E4B-8B21-DF9146FFC751}" srcOrd="0" destOrd="0" presId="urn:microsoft.com/office/officeart/2008/layout/HorizontalMultiLevelHierarchy"/>
    <dgm:cxn modelId="{78B75C7A-0564-ED40-B662-4375A6ADD3F3}" type="presParOf" srcId="{FBCA4CA8-7D86-C547-945C-89EA9617E1F4}" destId="{1C991DE0-B726-ED4F-AB9C-6C36EE2D62BF}" srcOrd="11" destOrd="0" presId="urn:microsoft.com/office/officeart/2008/layout/HorizontalMultiLevelHierarchy"/>
    <dgm:cxn modelId="{25F645E6-3501-F244-A6E6-2295CF2872B8}" type="presParOf" srcId="{1C991DE0-B726-ED4F-AB9C-6C36EE2D62BF}" destId="{B8A73625-0537-0C40-B5B6-331BC5AFFE98}" srcOrd="0" destOrd="0" presId="urn:microsoft.com/office/officeart/2008/layout/HorizontalMultiLevelHierarchy"/>
    <dgm:cxn modelId="{9E13AF08-AC3F-3A4E-8CBA-425290C9A33A}" type="presParOf" srcId="{1C991DE0-B726-ED4F-AB9C-6C36EE2D62BF}" destId="{412AA1A4-8082-B64E-AD54-40ADE865D7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220E9-B4CA-6447-BC1C-6E179DF21389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EA174407-5061-5B49-B91A-4A0331B14D6A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22B98029-2093-B543-AB31-5C9E09354651}" type="parTrans" cxnId="{4F0C24D9-B3BA-B649-8FA6-F831E04AF49E}">
      <dgm:prSet/>
      <dgm:spPr/>
      <dgm:t>
        <a:bodyPr/>
        <a:lstStyle/>
        <a:p>
          <a:endParaRPr lang="en-US"/>
        </a:p>
      </dgm:t>
    </dgm:pt>
    <dgm:pt modelId="{18FC4D38-F135-0949-BE30-748E8BD9FDDB}" type="sibTrans" cxnId="{4F0C24D9-B3BA-B649-8FA6-F831E04AF49E}">
      <dgm:prSet/>
      <dgm:spPr/>
      <dgm:t>
        <a:bodyPr/>
        <a:lstStyle/>
        <a:p>
          <a:endParaRPr lang="en-US"/>
        </a:p>
      </dgm:t>
    </dgm:pt>
    <dgm:pt modelId="{29C9F9AF-28B3-8D4A-8B68-47D4ABB59538}">
      <dgm:prSet phldrT="[Text]"/>
      <dgm:spPr/>
      <dgm:t>
        <a:bodyPr/>
        <a:lstStyle/>
        <a:p>
          <a:r>
            <a:rPr lang="en-US" dirty="0"/>
            <a:t>Submit Query</a:t>
          </a:r>
        </a:p>
      </dgm:t>
    </dgm:pt>
    <dgm:pt modelId="{242E7D32-4BB3-A746-9496-5EDF260EA1F6}" type="parTrans" cxnId="{FF0F0360-184F-FB4E-BD04-901851F40BEF}">
      <dgm:prSet/>
      <dgm:spPr/>
      <dgm:t>
        <a:bodyPr/>
        <a:lstStyle/>
        <a:p>
          <a:endParaRPr lang="en-US"/>
        </a:p>
      </dgm:t>
    </dgm:pt>
    <dgm:pt modelId="{4645AF2E-E906-F943-AF36-B7C04A3D9012}" type="sibTrans" cxnId="{FF0F0360-184F-FB4E-BD04-901851F40BEF}">
      <dgm:prSet/>
      <dgm:spPr/>
      <dgm:t>
        <a:bodyPr/>
        <a:lstStyle/>
        <a:p>
          <a:endParaRPr lang="en-US"/>
        </a:p>
      </dgm:t>
    </dgm:pt>
    <dgm:pt modelId="{4707FF64-2C7C-314C-93D3-98B02B0F61E5}">
      <dgm:prSet phldrT="[Text]"/>
      <dgm:spPr/>
      <dgm:t>
        <a:bodyPr/>
        <a:lstStyle/>
        <a:p>
          <a:r>
            <a:rPr lang="en-US" dirty="0"/>
            <a:t>Consume via </a:t>
          </a:r>
          <a:r>
            <a:rPr lang="en-US" b="1" u="sng" dirty="0"/>
            <a:t>Kafka Spout</a:t>
          </a:r>
        </a:p>
      </dgm:t>
    </dgm:pt>
    <dgm:pt modelId="{32C29370-A015-054A-96A8-3EE375A20A87}" type="parTrans" cxnId="{B7313E0A-7B48-EA4D-AAD6-73BC9365CCBF}">
      <dgm:prSet/>
      <dgm:spPr/>
      <dgm:t>
        <a:bodyPr/>
        <a:lstStyle/>
        <a:p>
          <a:endParaRPr lang="en-US"/>
        </a:p>
      </dgm:t>
    </dgm:pt>
    <dgm:pt modelId="{97E8025C-3DEF-1F40-92E6-F2201A2DE991}" type="sibTrans" cxnId="{B7313E0A-7B48-EA4D-AAD6-73BC9365CCBF}">
      <dgm:prSet/>
      <dgm:spPr/>
      <dgm:t>
        <a:bodyPr/>
        <a:lstStyle/>
        <a:p>
          <a:endParaRPr lang="en-US"/>
        </a:p>
      </dgm:t>
    </dgm:pt>
    <dgm:pt modelId="{ED725E75-81E6-FA43-A1A4-66C00CE04F86}" type="pres">
      <dgm:prSet presAssocID="{CAD220E9-B4CA-6447-BC1C-6E179DF21389}" presName="Name0" presStyleCnt="0">
        <dgm:presLayoutVars>
          <dgm:dir/>
          <dgm:resizeHandles val="exact"/>
        </dgm:presLayoutVars>
      </dgm:prSet>
      <dgm:spPr/>
    </dgm:pt>
    <dgm:pt modelId="{FF6BB064-83DA-D548-BF03-218B33097BED}" type="pres">
      <dgm:prSet presAssocID="{EA174407-5061-5B49-B91A-4A0331B14D6A}" presName="node" presStyleLbl="node1" presStyleIdx="0" presStyleCnt="3">
        <dgm:presLayoutVars>
          <dgm:bulletEnabled val="1"/>
        </dgm:presLayoutVars>
      </dgm:prSet>
      <dgm:spPr/>
    </dgm:pt>
    <dgm:pt modelId="{854904B3-8D9C-4F46-90FB-74B97186E225}" type="pres">
      <dgm:prSet presAssocID="{18FC4D38-F135-0949-BE30-748E8BD9FDDB}" presName="sibTrans" presStyleLbl="sibTrans2D1" presStyleIdx="0" presStyleCnt="2"/>
      <dgm:spPr/>
    </dgm:pt>
    <dgm:pt modelId="{1FEE8F50-1CC5-804C-AF3B-44D09799EDD6}" type="pres">
      <dgm:prSet presAssocID="{18FC4D38-F135-0949-BE30-748E8BD9FDDB}" presName="connectorText" presStyleLbl="sibTrans2D1" presStyleIdx="0" presStyleCnt="2"/>
      <dgm:spPr/>
    </dgm:pt>
    <dgm:pt modelId="{2F9D0C2E-378D-D341-B8C1-1561FA0B09C5}" type="pres">
      <dgm:prSet presAssocID="{29C9F9AF-28B3-8D4A-8B68-47D4ABB59538}" presName="node" presStyleLbl="node1" presStyleIdx="1" presStyleCnt="3">
        <dgm:presLayoutVars>
          <dgm:bulletEnabled val="1"/>
        </dgm:presLayoutVars>
      </dgm:prSet>
      <dgm:spPr/>
    </dgm:pt>
    <dgm:pt modelId="{B5A1A51C-2DF8-C14C-9599-EE78A59E076D}" type="pres">
      <dgm:prSet presAssocID="{4645AF2E-E906-F943-AF36-B7C04A3D9012}" presName="sibTrans" presStyleLbl="sibTrans2D1" presStyleIdx="1" presStyleCnt="2"/>
      <dgm:spPr/>
    </dgm:pt>
    <dgm:pt modelId="{0ABA5B7E-6768-A94A-B13C-6A369D782C08}" type="pres">
      <dgm:prSet presAssocID="{4645AF2E-E906-F943-AF36-B7C04A3D9012}" presName="connectorText" presStyleLbl="sibTrans2D1" presStyleIdx="1" presStyleCnt="2"/>
      <dgm:spPr/>
    </dgm:pt>
    <dgm:pt modelId="{3A7919F0-48CB-6045-86F8-94EF30B2BB26}" type="pres">
      <dgm:prSet presAssocID="{4707FF64-2C7C-314C-93D3-98B02B0F61E5}" presName="node" presStyleLbl="node1" presStyleIdx="2" presStyleCnt="3">
        <dgm:presLayoutVars>
          <dgm:bulletEnabled val="1"/>
        </dgm:presLayoutVars>
      </dgm:prSet>
      <dgm:spPr/>
    </dgm:pt>
  </dgm:ptLst>
  <dgm:cxnLst>
    <dgm:cxn modelId="{B7313E0A-7B48-EA4D-AAD6-73BC9365CCBF}" srcId="{CAD220E9-B4CA-6447-BC1C-6E179DF21389}" destId="{4707FF64-2C7C-314C-93D3-98B02B0F61E5}" srcOrd="2" destOrd="0" parTransId="{32C29370-A015-054A-96A8-3EE375A20A87}" sibTransId="{97E8025C-3DEF-1F40-92E6-F2201A2DE991}"/>
    <dgm:cxn modelId="{E8082050-DF63-B146-92D9-0F2894E49648}" type="presOf" srcId="{18FC4D38-F135-0949-BE30-748E8BD9FDDB}" destId="{1FEE8F50-1CC5-804C-AF3B-44D09799EDD6}" srcOrd="1" destOrd="0" presId="urn:microsoft.com/office/officeart/2005/8/layout/process1"/>
    <dgm:cxn modelId="{A815775C-4F8F-534D-97F1-752E50078283}" type="presOf" srcId="{CAD220E9-B4CA-6447-BC1C-6E179DF21389}" destId="{ED725E75-81E6-FA43-A1A4-66C00CE04F86}" srcOrd="0" destOrd="0" presId="urn:microsoft.com/office/officeart/2005/8/layout/process1"/>
    <dgm:cxn modelId="{FF0F0360-184F-FB4E-BD04-901851F40BEF}" srcId="{CAD220E9-B4CA-6447-BC1C-6E179DF21389}" destId="{29C9F9AF-28B3-8D4A-8B68-47D4ABB59538}" srcOrd="1" destOrd="0" parTransId="{242E7D32-4BB3-A746-9496-5EDF260EA1F6}" sibTransId="{4645AF2E-E906-F943-AF36-B7C04A3D9012}"/>
    <dgm:cxn modelId="{500C44B7-0538-6845-AFBB-F80361BA3D10}" type="presOf" srcId="{EA174407-5061-5B49-B91A-4A0331B14D6A}" destId="{FF6BB064-83DA-D548-BF03-218B33097BED}" srcOrd="0" destOrd="0" presId="urn:microsoft.com/office/officeart/2005/8/layout/process1"/>
    <dgm:cxn modelId="{57929DCA-CE60-B742-B3FE-6D447726230D}" type="presOf" srcId="{4707FF64-2C7C-314C-93D3-98B02B0F61E5}" destId="{3A7919F0-48CB-6045-86F8-94EF30B2BB26}" srcOrd="0" destOrd="0" presId="urn:microsoft.com/office/officeart/2005/8/layout/process1"/>
    <dgm:cxn modelId="{78DAA4CB-1FB8-8E44-9FD8-C2AA343AD28B}" type="presOf" srcId="{18FC4D38-F135-0949-BE30-748E8BD9FDDB}" destId="{854904B3-8D9C-4F46-90FB-74B97186E225}" srcOrd="0" destOrd="0" presId="urn:microsoft.com/office/officeart/2005/8/layout/process1"/>
    <dgm:cxn modelId="{4F0C24D9-B3BA-B649-8FA6-F831E04AF49E}" srcId="{CAD220E9-B4CA-6447-BC1C-6E179DF21389}" destId="{EA174407-5061-5B49-B91A-4A0331B14D6A}" srcOrd="0" destOrd="0" parTransId="{22B98029-2093-B543-AB31-5C9E09354651}" sibTransId="{18FC4D38-F135-0949-BE30-748E8BD9FDDB}"/>
    <dgm:cxn modelId="{F0F4E4D9-DA6F-5742-BA3D-FF5F7E6B5C76}" type="presOf" srcId="{4645AF2E-E906-F943-AF36-B7C04A3D9012}" destId="{B5A1A51C-2DF8-C14C-9599-EE78A59E076D}" srcOrd="0" destOrd="0" presId="urn:microsoft.com/office/officeart/2005/8/layout/process1"/>
    <dgm:cxn modelId="{7ACD9AEB-0103-CE4B-A8B7-C55CAEA6A667}" type="presOf" srcId="{4645AF2E-E906-F943-AF36-B7C04A3D9012}" destId="{0ABA5B7E-6768-A94A-B13C-6A369D782C08}" srcOrd="1" destOrd="0" presId="urn:microsoft.com/office/officeart/2005/8/layout/process1"/>
    <dgm:cxn modelId="{0F1A7BFF-9DAC-6C49-BA34-D1484C505959}" type="presOf" srcId="{29C9F9AF-28B3-8D4A-8B68-47D4ABB59538}" destId="{2F9D0C2E-378D-D341-B8C1-1561FA0B09C5}" srcOrd="0" destOrd="0" presId="urn:microsoft.com/office/officeart/2005/8/layout/process1"/>
    <dgm:cxn modelId="{830AAD15-B966-C141-B001-71AD69E28BD6}" type="presParOf" srcId="{ED725E75-81E6-FA43-A1A4-66C00CE04F86}" destId="{FF6BB064-83DA-D548-BF03-218B33097BED}" srcOrd="0" destOrd="0" presId="urn:microsoft.com/office/officeart/2005/8/layout/process1"/>
    <dgm:cxn modelId="{FAF78704-2E48-994A-9F74-B9181388780D}" type="presParOf" srcId="{ED725E75-81E6-FA43-A1A4-66C00CE04F86}" destId="{854904B3-8D9C-4F46-90FB-74B97186E225}" srcOrd="1" destOrd="0" presId="urn:microsoft.com/office/officeart/2005/8/layout/process1"/>
    <dgm:cxn modelId="{136E34DA-6278-624E-B900-F15FA570D3A3}" type="presParOf" srcId="{854904B3-8D9C-4F46-90FB-74B97186E225}" destId="{1FEE8F50-1CC5-804C-AF3B-44D09799EDD6}" srcOrd="0" destOrd="0" presId="urn:microsoft.com/office/officeart/2005/8/layout/process1"/>
    <dgm:cxn modelId="{926D47A2-BD40-9847-AB1C-272EB0915508}" type="presParOf" srcId="{ED725E75-81E6-FA43-A1A4-66C00CE04F86}" destId="{2F9D0C2E-378D-D341-B8C1-1561FA0B09C5}" srcOrd="2" destOrd="0" presId="urn:microsoft.com/office/officeart/2005/8/layout/process1"/>
    <dgm:cxn modelId="{BF85404E-C174-C644-A37C-96FF8C4C1C71}" type="presParOf" srcId="{ED725E75-81E6-FA43-A1A4-66C00CE04F86}" destId="{B5A1A51C-2DF8-C14C-9599-EE78A59E076D}" srcOrd="3" destOrd="0" presId="urn:microsoft.com/office/officeart/2005/8/layout/process1"/>
    <dgm:cxn modelId="{706658F7-24F7-B04D-9C9E-EAA6EDBE7B11}" type="presParOf" srcId="{B5A1A51C-2DF8-C14C-9599-EE78A59E076D}" destId="{0ABA5B7E-6768-A94A-B13C-6A369D782C08}" srcOrd="0" destOrd="0" presId="urn:microsoft.com/office/officeart/2005/8/layout/process1"/>
    <dgm:cxn modelId="{03BEA32D-BEE3-014B-96CD-17E63DAC8BD9}" type="presParOf" srcId="{ED725E75-81E6-FA43-A1A4-66C00CE04F86}" destId="{3A7919F0-48CB-6045-86F8-94EF30B2BB2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F6EE-A836-6245-A0E2-A93EC0A912F1}">
      <dsp:nvSpPr>
        <dsp:cNvPr id="0" name=""/>
        <dsp:cNvSpPr/>
      </dsp:nvSpPr>
      <dsp:spPr>
        <a:xfrm>
          <a:off x="1713502" y="2322272"/>
          <a:ext cx="420038" cy="2000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2000946"/>
              </a:lnTo>
              <a:lnTo>
                <a:pt x="420038" y="2000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72408" y="3271631"/>
        <a:ext cx="102227" cy="102227"/>
      </dsp:txXfrm>
    </dsp:sp>
    <dsp:sp modelId="{A20518AA-A941-4A45-B70A-43F2E4F6D94C}">
      <dsp:nvSpPr>
        <dsp:cNvPr id="0" name=""/>
        <dsp:cNvSpPr/>
      </dsp:nvSpPr>
      <dsp:spPr>
        <a:xfrm>
          <a:off x="1713502" y="2322272"/>
          <a:ext cx="420038" cy="1200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1200568"/>
              </a:lnTo>
              <a:lnTo>
                <a:pt x="420038" y="12005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724" y="2890757"/>
        <a:ext cx="63596" cy="63596"/>
      </dsp:txXfrm>
    </dsp:sp>
    <dsp:sp modelId="{44F3650F-9605-694E-BAF8-4858719EC48A}">
      <dsp:nvSpPr>
        <dsp:cNvPr id="0" name=""/>
        <dsp:cNvSpPr/>
      </dsp:nvSpPr>
      <dsp:spPr>
        <a:xfrm>
          <a:off x="1713502" y="2322272"/>
          <a:ext cx="420038" cy="400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019" y="0"/>
              </a:lnTo>
              <a:lnTo>
                <a:pt x="210019" y="400189"/>
              </a:lnTo>
              <a:lnTo>
                <a:pt x="420038" y="400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9018" y="2507862"/>
        <a:ext cx="29007" cy="29007"/>
      </dsp:txXfrm>
    </dsp:sp>
    <dsp:sp modelId="{964AA9FC-CD21-5343-8321-B22B951AF97A}">
      <dsp:nvSpPr>
        <dsp:cNvPr id="0" name=""/>
        <dsp:cNvSpPr/>
      </dsp:nvSpPr>
      <dsp:spPr>
        <a:xfrm>
          <a:off x="1713502" y="1922082"/>
          <a:ext cx="420038" cy="400189"/>
        </a:xfrm>
        <a:custGeom>
          <a:avLst/>
          <a:gdLst/>
          <a:ahLst/>
          <a:cxnLst/>
          <a:rect l="0" t="0" r="0" b="0"/>
          <a:pathLst>
            <a:path>
              <a:moveTo>
                <a:pt x="0" y="400189"/>
              </a:moveTo>
              <a:lnTo>
                <a:pt x="210019" y="400189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9018" y="2107673"/>
        <a:ext cx="29007" cy="29007"/>
      </dsp:txXfrm>
    </dsp:sp>
    <dsp:sp modelId="{B46A4EAA-AE44-7545-9411-334A0826B3A0}">
      <dsp:nvSpPr>
        <dsp:cNvPr id="0" name=""/>
        <dsp:cNvSpPr/>
      </dsp:nvSpPr>
      <dsp:spPr>
        <a:xfrm>
          <a:off x="1713502" y="1121703"/>
          <a:ext cx="420038" cy="1200568"/>
        </a:xfrm>
        <a:custGeom>
          <a:avLst/>
          <a:gdLst/>
          <a:ahLst/>
          <a:cxnLst/>
          <a:rect l="0" t="0" r="0" b="0"/>
          <a:pathLst>
            <a:path>
              <a:moveTo>
                <a:pt x="0" y="1200568"/>
              </a:moveTo>
              <a:lnTo>
                <a:pt x="210019" y="1200568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724" y="1690189"/>
        <a:ext cx="63596" cy="63596"/>
      </dsp:txXfrm>
    </dsp:sp>
    <dsp:sp modelId="{EDA9D3EE-D608-5944-9ED5-1BCCD64FC4BB}">
      <dsp:nvSpPr>
        <dsp:cNvPr id="0" name=""/>
        <dsp:cNvSpPr/>
      </dsp:nvSpPr>
      <dsp:spPr>
        <a:xfrm>
          <a:off x="1713502" y="321325"/>
          <a:ext cx="420038" cy="2000946"/>
        </a:xfrm>
        <a:custGeom>
          <a:avLst/>
          <a:gdLst/>
          <a:ahLst/>
          <a:cxnLst/>
          <a:rect l="0" t="0" r="0" b="0"/>
          <a:pathLst>
            <a:path>
              <a:moveTo>
                <a:pt x="0" y="2000946"/>
              </a:moveTo>
              <a:lnTo>
                <a:pt x="210019" y="2000946"/>
              </a:lnTo>
              <a:lnTo>
                <a:pt x="210019" y="0"/>
              </a:lnTo>
              <a:lnTo>
                <a:pt x="4200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872408" y="1270684"/>
        <a:ext cx="102227" cy="102227"/>
      </dsp:txXfrm>
    </dsp:sp>
    <dsp:sp modelId="{8C7B3117-BFD9-5544-AA57-5943765AF196}">
      <dsp:nvSpPr>
        <dsp:cNvPr id="0" name=""/>
        <dsp:cNvSpPr/>
      </dsp:nvSpPr>
      <dsp:spPr>
        <a:xfrm rot="16200000">
          <a:off x="-291656" y="2002120"/>
          <a:ext cx="3370015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FileSpout</a:t>
          </a:r>
          <a:endParaRPr lang="en-US" sz="4200" kern="1200" dirty="0"/>
        </a:p>
      </dsp:txBody>
      <dsp:txXfrm>
        <a:off x="-291656" y="2002120"/>
        <a:ext cx="3370015" cy="640303"/>
      </dsp:txXfrm>
    </dsp:sp>
    <dsp:sp modelId="{1D02C346-7249-7946-8408-1F8F471EC86D}">
      <dsp:nvSpPr>
        <dsp:cNvPr id="0" name=""/>
        <dsp:cNvSpPr/>
      </dsp:nvSpPr>
      <dsp:spPr>
        <a:xfrm>
          <a:off x="2133541" y="1173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AtlasParserSpout</a:t>
          </a:r>
          <a:endParaRPr lang="en-US" sz="1200" kern="1200" dirty="0"/>
        </a:p>
      </dsp:txBody>
      <dsp:txXfrm>
        <a:off x="2133541" y="1173"/>
        <a:ext cx="3137794" cy="640303"/>
      </dsp:txXfrm>
    </dsp:sp>
    <dsp:sp modelId="{9343832A-473D-7246-8465-44054B9FBC57}">
      <dsp:nvSpPr>
        <dsp:cNvPr id="0" name=""/>
        <dsp:cNvSpPr/>
      </dsp:nvSpPr>
      <dsp:spPr>
        <a:xfrm>
          <a:off x="2133541" y="801552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QueriesFileSystemSpout</a:t>
          </a:r>
          <a:endParaRPr lang="en-US" sz="1200" kern="1200" dirty="0"/>
        </a:p>
      </dsp:txBody>
      <dsp:txXfrm>
        <a:off x="2133541" y="801552"/>
        <a:ext cx="3137794" cy="640303"/>
      </dsp:txXfrm>
    </dsp:sp>
    <dsp:sp modelId="{F200E33E-D2D2-DC47-A817-737D01830245}">
      <dsp:nvSpPr>
        <dsp:cNvPr id="0" name=""/>
        <dsp:cNvSpPr/>
      </dsp:nvSpPr>
      <dsp:spPr>
        <a:xfrm>
          <a:off x="2133541" y="1601931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QueriesFileSystemSpoutHotSpots</a:t>
          </a:r>
          <a:endParaRPr lang="en-US" sz="1000" kern="1200" dirty="0"/>
        </a:p>
      </dsp:txBody>
      <dsp:txXfrm>
        <a:off x="2133541" y="1601931"/>
        <a:ext cx="3137794" cy="640303"/>
      </dsp:txXfrm>
    </dsp:sp>
    <dsp:sp modelId="{9B170615-8A75-2A46-B305-F81512FCACCC}">
      <dsp:nvSpPr>
        <dsp:cNvPr id="0" name=""/>
        <dsp:cNvSpPr/>
      </dsp:nvSpPr>
      <dsp:spPr>
        <a:xfrm>
          <a:off x="2133541" y="2402309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</a:t>
          </a:r>
          <a:endParaRPr lang="en-US" sz="1300" kern="1200" dirty="0"/>
        </a:p>
      </dsp:txBody>
      <dsp:txXfrm>
        <a:off x="2133541" y="2402309"/>
        <a:ext cx="3137794" cy="640303"/>
      </dsp:txXfrm>
    </dsp:sp>
    <dsp:sp modelId="{7F8960E0-3B68-D747-BBB2-91115C19840E}">
      <dsp:nvSpPr>
        <dsp:cNvPr id="0" name=""/>
        <dsp:cNvSpPr/>
      </dsp:nvSpPr>
      <dsp:spPr>
        <a:xfrm>
          <a:off x="2133541" y="3202688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TweetFSSpoutHotSpots</a:t>
          </a:r>
          <a:endParaRPr lang="en-US" sz="1300" kern="1200" dirty="0"/>
        </a:p>
      </dsp:txBody>
      <dsp:txXfrm>
        <a:off x="2133541" y="3202688"/>
        <a:ext cx="3137794" cy="640303"/>
      </dsp:txXfrm>
    </dsp:sp>
    <dsp:sp modelId="{B8A73625-0537-0C40-B5B6-331BC5AFFE98}">
      <dsp:nvSpPr>
        <dsp:cNvPr id="0" name=""/>
        <dsp:cNvSpPr/>
      </dsp:nvSpPr>
      <dsp:spPr>
        <a:xfrm>
          <a:off x="2133541" y="4003067"/>
          <a:ext cx="3137794" cy="64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TweetFSSpoutSlow</a:t>
          </a:r>
          <a:endParaRPr lang="en-US" sz="1100" kern="1200" dirty="0"/>
        </a:p>
      </dsp:txBody>
      <dsp:txXfrm>
        <a:off x="2133541" y="4003067"/>
        <a:ext cx="3137794" cy="640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BB064-83DA-D548-BF03-218B33097BED}">
      <dsp:nvSpPr>
        <dsp:cNvPr id="0" name=""/>
        <dsp:cNvSpPr/>
      </dsp:nvSpPr>
      <dsp:spPr>
        <a:xfrm>
          <a:off x="7047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UI</a:t>
          </a:r>
        </a:p>
      </dsp:txBody>
      <dsp:txXfrm>
        <a:off x="44063" y="567509"/>
        <a:ext cx="2032313" cy="1189775"/>
      </dsp:txXfrm>
    </dsp:sp>
    <dsp:sp modelId="{854904B3-8D9C-4F46-90FB-74B97186E225}">
      <dsp:nvSpPr>
        <dsp:cNvPr id="0" name=""/>
        <dsp:cNvSpPr/>
      </dsp:nvSpPr>
      <dsp:spPr>
        <a:xfrm>
          <a:off x="2324026" y="901210"/>
          <a:ext cx="446545" cy="522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24026" y="1005685"/>
        <a:ext cx="312582" cy="313423"/>
      </dsp:txXfrm>
    </dsp:sp>
    <dsp:sp modelId="{2F9D0C2E-378D-D341-B8C1-1561FA0B09C5}">
      <dsp:nvSpPr>
        <dsp:cNvPr id="0" name=""/>
        <dsp:cNvSpPr/>
      </dsp:nvSpPr>
      <dsp:spPr>
        <a:xfrm>
          <a:off x="2955930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Submit Query</a:t>
          </a:r>
        </a:p>
      </dsp:txBody>
      <dsp:txXfrm>
        <a:off x="2992946" y="567509"/>
        <a:ext cx="2032313" cy="1189775"/>
      </dsp:txXfrm>
    </dsp:sp>
    <dsp:sp modelId="{B5A1A51C-2DF8-C14C-9599-EE78A59E076D}">
      <dsp:nvSpPr>
        <dsp:cNvPr id="0" name=""/>
        <dsp:cNvSpPr/>
      </dsp:nvSpPr>
      <dsp:spPr>
        <a:xfrm>
          <a:off x="5272910" y="901210"/>
          <a:ext cx="446545" cy="522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72910" y="1005685"/>
        <a:ext cx="312582" cy="313423"/>
      </dsp:txXfrm>
    </dsp:sp>
    <dsp:sp modelId="{3A7919F0-48CB-6045-86F8-94EF30B2BB26}">
      <dsp:nvSpPr>
        <dsp:cNvPr id="0" name=""/>
        <dsp:cNvSpPr/>
      </dsp:nvSpPr>
      <dsp:spPr>
        <a:xfrm>
          <a:off x="5904813" y="530493"/>
          <a:ext cx="2106345" cy="1263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Consume via </a:t>
          </a:r>
          <a:r>
            <a:rPr lang="en-US" sz="2700" b="1" u="sng" kern="1200" dirty="0"/>
            <a:t>Kafka Spout</a:t>
          </a:r>
        </a:p>
      </dsp:txBody>
      <dsp:txXfrm>
        <a:off x="5941829" y="567509"/>
        <a:ext cx="2032313" cy="118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8E054-0E3C-9D4F-9A1E-553A2E2A55B4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7FB6-30CF-7B47-9F45-8E4F21674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77FB6-30CF-7B47-9F45-8E4F216746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751-9C5F-824C-A0A2-0A6ECB3E8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B10E0-2115-D44A-93CC-870424B9D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9212-1129-DA4B-BF2C-B6FF693B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A08E-441D-0A45-8790-BEC09DA7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9A7B-CCCD-8C4E-8023-8B958D9F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CE07-FACF-E84A-B43B-A5BAEF19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6FB9B-FE08-1849-BB7C-FB17778D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EF8D-9266-4643-A5F9-397B0CFB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0C58-E740-9842-A92B-93058101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0299-9B95-394D-B64D-7B107BB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8DE18-1974-4B48-A5E3-7E75F581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F3F5-D6E3-5B42-B3B0-22E89FF52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F68F-1B37-E84B-B179-A9577C4F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388B-25F0-E74B-9E1C-30183E16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8B9C-1482-444E-9B04-DA3D9AB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BE-E0BB-FC42-A5E9-3E9F44C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ACE-A9C6-FF47-A30B-ECB19965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5AF1-DD01-1F4F-9D66-483E4E45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8A4F-EC7D-1347-B5AB-0957292C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4FEB-9EB3-8C48-93E2-798A7EBE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35AC-2743-D240-90A8-0A2A71E9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9F788-F785-E944-836D-FAEF994F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2380-8A86-8147-A621-BFB8D064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A4C2-0FBE-1948-A4CA-5BF0A2AB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E5A6-8EED-AB43-BAEC-4D01FC21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377B-F3BA-DE4E-8377-489FCF7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AEE5-5967-4E4A-B707-80964602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572B-1BFC-F04E-B167-D184652D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077C8-9B89-0E4F-AF15-21983F2F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A52B-C8A5-1B45-8126-BBE33034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DAB9-3140-9244-8A06-9B48D53B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DB7E-8E20-3042-B160-EEC87DE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D772-6256-1145-88D8-0886991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35BA-4DBE-334C-AF0F-E29B7E6D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ABD24-EF81-CD40-8CE3-B6E5726D8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4F3CC-F89B-4B4C-9657-DAAA8886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D2A03-1D43-884A-B4BB-6D167FDF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D8870-1623-C844-AB98-CE5971E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42A5D-D6DA-3B4A-A374-207B97B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71BD-319C-4342-B280-45B562ED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59631-7CFD-BB45-A97E-4D15E2F4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11C5-3143-9F41-9FAE-041AF4E5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E145-9049-E74F-8C22-BFB62AE8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AF11B-584B-9747-94CB-797A36E5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8972B-F8CC-8443-9D75-C6A6DA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7B29-04FE-7442-9517-3E7A57C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8AE5-89FE-F746-A5CD-82582F1A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8DE0-1E21-544F-A5A1-49185648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2218C-EC87-3846-B14C-7DA6E3D1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1DA4-996F-E947-94BE-5D6698B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69D-0B3F-BF40-8A42-E6A61B5E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A47-371D-B74B-A4C0-43597FC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503-568D-6D48-8C34-A2DF2D6A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4A546-2957-304C-AD09-CA50E9904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CB61D-87EE-6B4A-8CED-EEFBF3FF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A6C5-4868-1444-B907-DFF94491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586A3-32B5-4341-8AB0-711F6E9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754E-6E3C-2E40-A2D5-E095CA51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CFDA-5F20-614E-ABD1-67ACE1D2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9560-FF07-3041-B191-79FC1764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4846-5F92-EF45-ADF6-31FD9BD02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C4E4-61F7-C149-B189-41CBA6E48181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DB0E-06E4-D34F-B9B2-5D1D0D313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866A-BB04-F54E-A44A-BB22EF03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BB03-B09D-A24B-BC62-527738FF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ytonNP/OldTornadoDem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rduedb/" TargetMode="External"/><Relationship Id="rId2" Type="http://schemas.openxmlformats.org/officeDocument/2006/relationships/hyperlink" Target="mailto:ppucket@purdu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eytonN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86BD-FB1B-F34F-9938-423A711AE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490 Spring 2019</a:t>
            </a:r>
            <a:br>
              <a:rPr lang="en-US" dirty="0"/>
            </a:br>
            <a:r>
              <a:rPr lang="en-US" dirty="0"/>
              <a:t>Big Spatial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581C-F1B7-024E-9E99-E397996E3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Peyton Puckett</a:t>
            </a:r>
          </a:p>
        </p:txBody>
      </p:sp>
    </p:spTree>
    <p:extLst>
      <p:ext uri="{BB962C8B-B14F-4D97-AF65-F5344CB8AC3E}">
        <p14:creationId xmlns:p14="http://schemas.microsoft.com/office/powerpoint/2010/main" val="211417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Missed meeting</a:t>
            </a:r>
          </a:p>
        </p:txBody>
      </p:sp>
    </p:spTree>
    <p:extLst>
      <p:ext uri="{BB962C8B-B14F-4D97-AF65-F5344CB8AC3E}">
        <p14:creationId xmlns:p14="http://schemas.microsoft.com/office/powerpoint/2010/main" val="102889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9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4th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Tornado UI Topology</a:t>
            </a:r>
          </a:p>
        </p:txBody>
      </p:sp>
    </p:spTree>
    <p:extLst>
      <p:ext uri="{BB962C8B-B14F-4D97-AF65-F5344CB8AC3E}">
        <p14:creationId xmlns:p14="http://schemas.microsoft.com/office/powerpoint/2010/main" val="279967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029A-CE1E-AB47-8D6C-3C374E4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Tornado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C0E0-2092-E74F-A469-D59923FB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in Bitbucket</a:t>
            </a:r>
          </a:p>
          <a:p>
            <a:r>
              <a:rPr lang="en-US" dirty="0"/>
              <a:t>Ahmed sent code via </a:t>
            </a:r>
            <a:r>
              <a:rPr lang="en-US" dirty="0" err="1"/>
              <a:t>dropbox</a:t>
            </a:r>
            <a:endParaRPr lang="en-US" dirty="0"/>
          </a:p>
          <a:p>
            <a:r>
              <a:rPr lang="en-US" dirty="0"/>
              <a:t>Copied to git: </a:t>
            </a:r>
            <a:r>
              <a:rPr lang="en-US" dirty="0">
                <a:hlinkClick r:id="rId2"/>
              </a:rPr>
              <a:t>https://github.com/PeytonNP/OldTornadoDemo</a:t>
            </a:r>
            <a:endParaRPr lang="en-US" dirty="0"/>
          </a:p>
          <a:p>
            <a:r>
              <a:rPr lang="en-US" dirty="0" err="1"/>
              <a:t>TestMain.java</a:t>
            </a:r>
            <a:endParaRPr lang="en-US" dirty="0"/>
          </a:p>
          <a:p>
            <a:pPr lvl="1"/>
            <a:r>
              <a:rPr lang="en-US" dirty="0"/>
              <a:t>consumes queries submitted via the UI and transforms them into query objects via the topic “queries” in Kafka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2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New </a:t>
            </a:r>
            <a:r>
              <a:rPr lang="en-US" dirty="0" err="1"/>
              <a:t>TornadoUITopology</a:t>
            </a:r>
            <a:endParaRPr lang="en-US" dirty="0"/>
          </a:p>
          <a:p>
            <a:r>
              <a:rPr lang="en-US" dirty="0"/>
              <a:t>Note: Spring Break No Meeting</a:t>
            </a:r>
          </a:p>
        </p:txBody>
      </p:sp>
    </p:spTree>
    <p:extLst>
      <p:ext uri="{BB962C8B-B14F-4D97-AF65-F5344CB8AC3E}">
        <p14:creationId xmlns:p14="http://schemas.microsoft.com/office/powerpoint/2010/main" val="321440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18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err="1"/>
              <a:t>KafkaSpout</a:t>
            </a:r>
            <a:r>
              <a:rPr lang="en-US" dirty="0"/>
              <a:t> and </a:t>
            </a:r>
            <a:r>
              <a:rPr lang="en-US" dirty="0" err="1"/>
              <a:t>TornadoUITopoplogy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2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1D8-5E06-0040-BF33-E49857F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7DFA-B414-E548-B8D8-ECA9001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indent="-457200">
              <a:buAutoNum type="arabicPeriod"/>
            </a:pPr>
            <a:r>
              <a:rPr lang="en-US" dirty="0"/>
              <a:t>Read sample tweets files 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b="1" u="sng" dirty="0"/>
              <a:t>LFS</a:t>
            </a:r>
            <a:r>
              <a:rPr lang="en-US" dirty="0"/>
              <a:t> vs HDFS</a:t>
            </a:r>
          </a:p>
          <a:p>
            <a:pPr marL="546100" indent="-457200">
              <a:buAutoNum type="arabicPeriod"/>
            </a:pPr>
            <a:r>
              <a:rPr lang="en-US" dirty="0"/>
              <a:t>Read queries from UI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dirty="0"/>
              <a:t>Convert to Query object</a:t>
            </a:r>
          </a:p>
          <a:p>
            <a:pPr marL="546100" indent="-457200">
              <a:buAutoNum type="arabicPeriod"/>
            </a:pPr>
            <a:r>
              <a:rPr lang="en-US" dirty="0"/>
              <a:t>Output back to UI</a:t>
            </a:r>
          </a:p>
          <a:p>
            <a:pPr marL="1003300" lvl="1" indent="-457200">
              <a:buFont typeface="+mj-lt"/>
              <a:buAutoNum type="alphaLcParenR"/>
            </a:pPr>
            <a:r>
              <a:rPr lang="en-US" dirty="0"/>
              <a:t>Using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</p:txBody>
      </p:sp>
    </p:spTree>
    <p:extLst>
      <p:ext uri="{BB962C8B-B14F-4D97-AF65-F5344CB8AC3E}">
        <p14:creationId xmlns:p14="http://schemas.microsoft.com/office/powerpoint/2010/main" val="96422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FDB5-E926-0246-A973-917F5ABF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Spouts that read from LFS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26A5F6-2EB5-2249-A6EA-2E9C8155968F}"/>
              </a:ext>
            </a:extLst>
          </p:cNvPr>
          <p:cNvGrpSpPr/>
          <p:nvPr/>
        </p:nvGrpSpPr>
        <p:grpSpPr>
          <a:xfrm>
            <a:off x="187703" y="1654112"/>
            <a:ext cx="10730233" cy="4644544"/>
            <a:chOff x="663191" y="1096308"/>
            <a:chExt cx="7817393" cy="3383731"/>
          </a:xfrm>
        </p:grpSpPr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B3E37E3A-E6EB-F246-B832-BCDC61C95B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8711298"/>
                </p:ext>
              </p:extLst>
            </p:nvPr>
          </p:nvGraphicFramePr>
          <p:xfrm>
            <a:off x="663191" y="1096308"/>
            <a:ext cx="4622242" cy="3383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5412C209-9B1E-A840-BF9F-D27A4403BC19}"/>
                </a:ext>
              </a:extLst>
            </p:cNvPr>
            <p:cNvSpPr/>
            <p:nvPr/>
          </p:nvSpPr>
          <p:spPr>
            <a:xfrm>
              <a:off x="4350712" y="2917906"/>
              <a:ext cx="4129872" cy="365760"/>
            </a:xfrm>
            <a:prstGeom prst="leftArrow">
              <a:avLst/>
            </a:prstGeom>
            <a:solidFill>
              <a:srgbClr val="4050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TornadoTweetCountExample</a:t>
              </a:r>
              <a:r>
                <a:rPr lang="en-US" dirty="0"/>
                <a:t> (tweet spout)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05E91283-2FDB-5548-B7EB-97A93E9FD339}"/>
                </a:ext>
              </a:extLst>
            </p:cNvPr>
            <p:cNvSpPr/>
            <p:nvPr/>
          </p:nvSpPr>
          <p:spPr>
            <a:xfrm>
              <a:off x="4350712" y="1721534"/>
              <a:ext cx="4129872" cy="36576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TornadoTweetCountExample</a:t>
              </a:r>
              <a:r>
                <a:rPr lang="en-US" dirty="0"/>
                <a:t> (query spout)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97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1E90C-B792-B447-88B5-D99FB3AD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TornadoTweetCountExample.java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6D77DC-4797-C246-9398-CE719E99B1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en-US" dirty="0"/>
              <a:t>Tweet Spout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40FCCB-B760-9F49-B97D-D942F5FC10E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/>
          <a:lstStyle/>
          <a:p>
            <a:r>
              <a:rPr lang="en-US" dirty="0"/>
              <a:t>Query Spout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0E1743-7C8C-9341-8726-4A4A2D93053E}"/>
              </a:ext>
            </a:extLst>
          </p:cNvPr>
          <p:cNvGrpSpPr/>
          <p:nvPr/>
        </p:nvGrpSpPr>
        <p:grpSpPr>
          <a:xfrm>
            <a:off x="1549573" y="2907816"/>
            <a:ext cx="3156795" cy="2879106"/>
            <a:chOff x="616885" y="1654609"/>
            <a:chExt cx="3156795" cy="28791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5B1D6-DDA1-9A40-87DA-D26E5D25D5E5}"/>
                </a:ext>
              </a:extLst>
            </p:cNvPr>
            <p:cNvSpPr txBox="1"/>
            <p:nvPr/>
          </p:nvSpPr>
          <p:spPr>
            <a:xfrm>
              <a:off x="616885" y="3170727"/>
              <a:ext cx="2371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LFS_TWEET_FILE_PATH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50A270-22F0-7A49-82F2-7F8F29AFF3C2}"/>
                </a:ext>
              </a:extLst>
            </p:cNvPr>
            <p:cNvGrpSpPr/>
            <p:nvPr/>
          </p:nvGrpSpPr>
          <p:grpSpPr>
            <a:xfrm>
              <a:off x="1996376" y="3619315"/>
              <a:ext cx="774805" cy="914400"/>
              <a:chOff x="1134381" y="1583944"/>
              <a:chExt cx="913639" cy="117513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8508FD-EEA6-0640-BF89-30992DAA006E}"/>
                  </a:ext>
                </a:extLst>
              </p:cNvPr>
              <p:cNvGrpSpPr/>
              <p:nvPr/>
            </p:nvGrpSpPr>
            <p:grpSpPr>
              <a:xfrm>
                <a:off x="1278912" y="1583944"/>
                <a:ext cx="640323" cy="808277"/>
                <a:chOff x="1891862" y="1744717"/>
                <a:chExt cx="1282262" cy="1618593"/>
              </a:xfrm>
            </p:grpSpPr>
            <p:sp>
              <p:nvSpPr>
                <p:cNvPr id="65" name="Snip Single Corner Rectangle 64">
                  <a:extLst>
                    <a:ext uri="{FF2B5EF4-FFF2-40B4-BE49-F238E27FC236}">
                      <a16:creationId xmlns:a16="http://schemas.microsoft.com/office/drawing/2014/main" id="{C02A1AD5-18C9-0C47-8824-62312CD3FFE0}"/>
                    </a:ext>
                  </a:extLst>
                </p:cNvPr>
                <p:cNvSpPr/>
                <p:nvPr/>
              </p:nvSpPr>
              <p:spPr>
                <a:xfrm>
                  <a:off x="1891862" y="1744717"/>
                  <a:ext cx="1282262" cy="1618593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25A4290-3E45-894E-980B-BE1EFB38BE25}"/>
                    </a:ext>
                  </a:extLst>
                </p:cNvPr>
                <p:cNvCxnSpPr/>
                <p:nvPr/>
              </p:nvCxnSpPr>
              <p:spPr>
                <a:xfrm>
                  <a:off x="2060028" y="2091559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0D7B21C-B21E-D441-9EB3-B7BCEFE3BF6F}"/>
                    </a:ext>
                  </a:extLst>
                </p:cNvPr>
                <p:cNvCxnSpPr/>
                <p:nvPr/>
              </p:nvCxnSpPr>
              <p:spPr>
                <a:xfrm>
                  <a:off x="2060028" y="2390257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BBCC127B-0815-3C48-A567-708E460A1F2E}"/>
                    </a:ext>
                  </a:extLst>
                </p:cNvPr>
                <p:cNvCxnSpPr/>
                <p:nvPr/>
              </p:nvCxnSpPr>
              <p:spPr>
                <a:xfrm>
                  <a:off x="2060028" y="2702228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4CBCD92-39AF-3C43-874C-1D018FF491C7}"/>
                    </a:ext>
                  </a:extLst>
                </p:cNvPr>
                <p:cNvCxnSpPr/>
                <p:nvPr/>
              </p:nvCxnSpPr>
              <p:spPr>
                <a:xfrm>
                  <a:off x="2060028" y="3000926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7F876C-96A0-4F40-9250-97F78E6C2145}"/>
                  </a:ext>
                </a:extLst>
              </p:cNvPr>
              <p:cNvSpPr txBox="1"/>
              <p:nvPr/>
            </p:nvSpPr>
            <p:spPr>
              <a:xfrm>
                <a:off x="1134381" y="2472867"/>
                <a:ext cx="913639" cy="28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temp.csv</a:t>
                </a:r>
                <a:endParaRPr lang="en-US" sz="11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60D01F7-21C2-A847-9129-5EC66AF1F6B7}"/>
                </a:ext>
              </a:extLst>
            </p:cNvPr>
            <p:cNvGrpSpPr/>
            <p:nvPr/>
          </p:nvGrpSpPr>
          <p:grpSpPr>
            <a:xfrm>
              <a:off x="1046419" y="1711157"/>
              <a:ext cx="774805" cy="914400"/>
              <a:chOff x="1134381" y="1583944"/>
              <a:chExt cx="913639" cy="119741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233CFEA-7C2E-904E-8A72-14D0B3FF97E3}"/>
                  </a:ext>
                </a:extLst>
              </p:cNvPr>
              <p:cNvGrpSpPr/>
              <p:nvPr/>
            </p:nvGrpSpPr>
            <p:grpSpPr>
              <a:xfrm>
                <a:off x="1278912" y="1583944"/>
                <a:ext cx="640323" cy="808277"/>
                <a:chOff x="1891862" y="1744717"/>
                <a:chExt cx="1282262" cy="1618593"/>
              </a:xfrm>
            </p:grpSpPr>
            <p:sp>
              <p:nvSpPr>
                <p:cNvPr id="58" name="Snip Single Corner Rectangle 57">
                  <a:extLst>
                    <a:ext uri="{FF2B5EF4-FFF2-40B4-BE49-F238E27FC236}">
                      <a16:creationId xmlns:a16="http://schemas.microsoft.com/office/drawing/2014/main" id="{89C41D2F-A1BF-F643-BE61-56508E486A4C}"/>
                    </a:ext>
                  </a:extLst>
                </p:cNvPr>
                <p:cNvSpPr/>
                <p:nvPr/>
              </p:nvSpPr>
              <p:spPr>
                <a:xfrm>
                  <a:off x="1891862" y="1744717"/>
                  <a:ext cx="1282262" cy="1618593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325A86A-FBA5-0441-B997-8A834733745D}"/>
                    </a:ext>
                  </a:extLst>
                </p:cNvPr>
                <p:cNvCxnSpPr/>
                <p:nvPr/>
              </p:nvCxnSpPr>
              <p:spPr>
                <a:xfrm>
                  <a:off x="2060028" y="2091559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B700708-2CE5-F344-994B-58C6046DB3AA}"/>
                    </a:ext>
                  </a:extLst>
                </p:cNvPr>
                <p:cNvCxnSpPr/>
                <p:nvPr/>
              </p:nvCxnSpPr>
              <p:spPr>
                <a:xfrm>
                  <a:off x="2060028" y="2390257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ADDAC43-071F-294A-98A8-0498C4099171}"/>
                    </a:ext>
                  </a:extLst>
                </p:cNvPr>
                <p:cNvCxnSpPr/>
                <p:nvPr/>
              </p:nvCxnSpPr>
              <p:spPr>
                <a:xfrm>
                  <a:off x="2060028" y="2702228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B9D3B6C-C74F-9145-869F-15BD6DBCC743}"/>
                    </a:ext>
                  </a:extLst>
                </p:cNvPr>
                <p:cNvCxnSpPr/>
                <p:nvPr/>
              </p:nvCxnSpPr>
              <p:spPr>
                <a:xfrm>
                  <a:off x="2060028" y="3000926"/>
                  <a:ext cx="914400" cy="0"/>
                </a:xfrm>
                <a:prstGeom prst="line">
                  <a:avLst/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1B0392-0A84-C345-9BFE-EDF8F33896DF}"/>
                  </a:ext>
                </a:extLst>
              </p:cNvPr>
              <p:cNvSpPr txBox="1"/>
              <p:nvPr/>
            </p:nvSpPr>
            <p:spPr>
              <a:xfrm>
                <a:off x="1134381" y="2472867"/>
                <a:ext cx="913639" cy="30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config</a:t>
                </a:r>
              </a:p>
            </p:txBody>
          </p: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44B04F51-3A7D-9849-8B6C-8267623539B8}"/>
                </a:ext>
              </a:extLst>
            </p:cNvPr>
            <p:cNvCxnSpPr>
              <a:cxnSpLocks/>
              <a:stCxn id="51" idx="2"/>
              <a:endCxn id="65" idx="2"/>
            </p:cNvCxnSpPr>
            <p:nvPr/>
          </p:nvCxnSpPr>
          <p:spPr>
            <a:xfrm rot="16200000" flipH="1">
              <a:off x="1733127" y="3547967"/>
              <a:ext cx="455280" cy="316353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F88638-3686-0249-9BE4-2AE778381F77}"/>
                </a:ext>
              </a:extLst>
            </p:cNvPr>
            <p:cNvSpPr/>
            <p:nvPr/>
          </p:nvSpPr>
          <p:spPr>
            <a:xfrm>
              <a:off x="2065460" y="1654609"/>
              <a:ext cx="1708220" cy="683617"/>
            </a:xfrm>
            <a:prstGeom prst="rect">
              <a:avLst/>
            </a:prstGeom>
            <a:solidFill>
              <a:srgbClr val="405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TweetFSSpout</a:t>
              </a:r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AF9331-2EDC-334F-BF0E-01231418893B}"/>
              </a:ext>
            </a:extLst>
          </p:cNvPr>
          <p:cNvGrpSpPr/>
          <p:nvPr/>
        </p:nvGrpSpPr>
        <p:grpSpPr>
          <a:xfrm>
            <a:off x="6172200" y="2858414"/>
            <a:ext cx="4654296" cy="3121417"/>
            <a:chOff x="4826028" y="1483793"/>
            <a:chExt cx="3654556" cy="31214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DA2D06-DD44-5B4C-9EEA-0CB8045FBFC8}"/>
                </a:ext>
              </a:extLst>
            </p:cNvPr>
            <p:cNvGrpSpPr/>
            <p:nvPr/>
          </p:nvGrpSpPr>
          <p:grpSpPr>
            <a:xfrm>
              <a:off x="4826028" y="1782652"/>
              <a:ext cx="2371411" cy="2822558"/>
              <a:chOff x="5210656" y="1791655"/>
              <a:chExt cx="2371411" cy="282255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59550BE-D97F-EA47-AFDA-CEDA9B4A9BD0}"/>
                  </a:ext>
                </a:extLst>
              </p:cNvPr>
              <p:cNvSpPr txBox="1"/>
              <p:nvPr/>
            </p:nvSpPr>
            <p:spPr>
              <a:xfrm>
                <a:off x="5210656" y="3251225"/>
                <a:ext cx="23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LFS_TWEET_FILE_PATH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B428DB4-CC95-3343-944A-B9824E7E7FD7}"/>
                  </a:ext>
                </a:extLst>
              </p:cNvPr>
              <p:cNvGrpSpPr/>
              <p:nvPr/>
            </p:nvGrpSpPr>
            <p:grpSpPr>
              <a:xfrm>
                <a:off x="5640190" y="1791655"/>
                <a:ext cx="1724762" cy="2822558"/>
                <a:chOff x="5640190" y="1791655"/>
                <a:chExt cx="1724762" cy="282255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E587199-76D0-3448-8059-5454E9E7044F}"/>
                    </a:ext>
                  </a:extLst>
                </p:cNvPr>
                <p:cNvGrpSpPr/>
                <p:nvPr/>
              </p:nvGrpSpPr>
              <p:grpSpPr>
                <a:xfrm>
                  <a:off x="6590147" y="3699813"/>
                  <a:ext cx="774805" cy="914400"/>
                  <a:chOff x="1134381" y="1583944"/>
                  <a:chExt cx="913639" cy="1175138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A82D5F7B-610D-3444-A221-CDCAC1A32B3E}"/>
                      </a:ext>
                    </a:extLst>
                  </p:cNvPr>
                  <p:cNvGrpSpPr/>
                  <p:nvPr/>
                </p:nvGrpSpPr>
                <p:grpSpPr>
                  <a:xfrm>
                    <a:off x="1278912" y="1583944"/>
                    <a:ext cx="640323" cy="808277"/>
                    <a:chOff x="1891862" y="1744717"/>
                    <a:chExt cx="1282262" cy="1618593"/>
                  </a:xfrm>
                </p:grpSpPr>
                <p:sp>
                  <p:nvSpPr>
                    <p:cNvPr id="88" name="Snip Single Corner Rectangle 87">
                      <a:extLst>
                        <a:ext uri="{FF2B5EF4-FFF2-40B4-BE49-F238E27FC236}">
                          <a16:creationId xmlns:a16="http://schemas.microsoft.com/office/drawing/2014/main" id="{2F0FBBFC-F6C7-3D48-AB1D-E0970681A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1862" y="1744717"/>
                      <a:ext cx="1282262" cy="1618593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1E229E98-7D02-DF43-967E-727FD3706A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091559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1B84BF14-A3C4-114D-B992-0E86016E8F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390257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040DF3E9-15DB-CF46-9C8C-40CADBB5DA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702228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EB73AA66-1A68-524D-912B-ECECC3B175C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3000926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30FC681-C0D2-2345-B967-CB6F528F49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381" y="2472867"/>
                    <a:ext cx="913639" cy="286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 err="1"/>
                      <a:t>temp.csv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610EC26-5B94-D74A-A944-489FB437A5FD}"/>
                    </a:ext>
                  </a:extLst>
                </p:cNvPr>
                <p:cNvGrpSpPr/>
                <p:nvPr/>
              </p:nvGrpSpPr>
              <p:grpSpPr>
                <a:xfrm>
                  <a:off x="5640190" y="1791655"/>
                  <a:ext cx="774805" cy="914400"/>
                  <a:chOff x="1134381" y="1583944"/>
                  <a:chExt cx="913639" cy="1197410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C2CA76C4-D0D2-F248-B1B5-0E00DDD6E962}"/>
                      </a:ext>
                    </a:extLst>
                  </p:cNvPr>
                  <p:cNvGrpSpPr/>
                  <p:nvPr/>
                </p:nvGrpSpPr>
                <p:grpSpPr>
                  <a:xfrm>
                    <a:off x="1278912" y="1583944"/>
                    <a:ext cx="640323" cy="808277"/>
                    <a:chOff x="1891862" y="1744717"/>
                    <a:chExt cx="1282262" cy="1618593"/>
                  </a:xfrm>
                </p:grpSpPr>
                <p:sp>
                  <p:nvSpPr>
                    <p:cNvPr id="81" name="Snip Single Corner Rectangle 80">
                      <a:extLst>
                        <a:ext uri="{FF2B5EF4-FFF2-40B4-BE49-F238E27FC236}">
                          <a16:creationId xmlns:a16="http://schemas.microsoft.com/office/drawing/2014/main" id="{0E1FFF00-71F8-5248-8F4B-770875519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1862" y="1744717"/>
                      <a:ext cx="1282262" cy="1618593"/>
                    </a:xfrm>
                    <a:prstGeom prst="snip1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BF65C435-61ED-1D45-8265-E2B1D8A8A7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091559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E8CB6580-7D90-2E40-A886-5E8207CF1E1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390257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BD87185F-273C-FB47-8909-9983263AB4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2702228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5C565AC4-0D08-F344-8578-A57ACD42E6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60028" y="3000926"/>
                      <a:ext cx="914400" cy="0"/>
                    </a:xfrm>
                    <a:prstGeom prst="line">
                      <a:avLst/>
                    </a:prstGeom>
                    <a:ln/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A9A3DAE-A9C2-CF4C-BC33-C87D4912EF2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381" y="2472867"/>
                    <a:ext cx="913639" cy="3084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config</a:t>
                    </a:r>
                  </a:p>
                </p:txBody>
              </p:sp>
            </p:grpSp>
            <p:cxnSp>
              <p:nvCxnSpPr>
                <p:cNvPr id="77" name="Elbow Connector 76">
                  <a:extLst>
                    <a:ext uri="{FF2B5EF4-FFF2-40B4-BE49-F238E27FC236}">
                      <a16:creationId xmlns:a16="http://schemas.microsoft.com/office/drawing/2014/main" id="{F4ADAA67-DBC3-6145-87D8-94A975AC44A4}"/>
                    </a:ext>
                  </a:extLst>
                </p:cNvPr>
                <p:cNvCxnSpPr>
                  <a:cxnSpLocks/>
                  <a:stCxn id="73" idx="2"/>
                  <a:endCxn id="88" idx="2"/>
                </p:cNvCxnSpPr>
                <p:nvPr/>
              </p:nvCxnSpPr>
              <p:spPr>
                <a:xfrm rot="16200000" flipH="1">
                  <a:off x="6326898" y="3628465"/>
                  <a:ext cx="455280" cy="316353"/>
                </a:xfrm>
                <a:prstGeom prst="bentConnector2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Elbow Connector 77">
                  <a:extLst>
                    <a:ext uri="{FF2B5EF4-FFF2-40B4-BE49-F238E27FC236}">
                      <a16:creationId xmlns:a16="http://schemas.microsoft.com/office/drawing/2014/main" id="{0E1A33DE-19EA-0444-9CBF-3198F1471587}"/>
                    </a:ext>
                  </a:extLst>
                </p:cNvPr>
                <p:cNvCxnSpPr>
                  <a:cxnSpLocks/>
                  <a:stCxn id="80" idx="2"/>
                  <a:endCxn id="73" idx="0"/>
                </p:cNvCxnSpPr>
                <p:nvPr/>
              </p:nvCxnSpPr>
              <p:spPr>
                <a:xfrm rot="16200000" flipH="1">
                  <a:off x="5939392" y="2794255"/>
                  <a:ext cx="545170" cy="36876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115B81-20F7-1247-B7C2-B25D35D0A1B2}"/>
                </a:ext>
              </a:extLst>
            </p:cNvPr>
            <p:cNvSpPr/>
            <p:nvPr/>
          </p:nvSpPr>
          <p:spPr>
            <a:xfrm>
              <a:off x="6259898" y="1483793"/>
              <a:ext cx="2220686" cy="6836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QueriesFileSystemSpout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5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UI 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345935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0B54-49C8-3A4A-A44A-A4887466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E55BDF-0C6B-3346-BA61-78993946FFE0}"/>
              </a:ext>
            </a:extLst>
          </p:cNvPr>
          <p:cNvGrpSpPr/>
          <p:nvPr/>
        </p:nvGrpSpPr>
        <p:grpSpPr>
          <a:xfrm>
            <a:off x="1412839" y="1690688"/>
            <a:ext cx="9366322" cy="4234624"/>
            <a:chOff x="736879" y="1121429"/>
            <a:chExt cx="7120932" cy="32194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BE26C9-09AD-2646-891F-64D4331F085C}"/>
                </a:ext>
              </a:extLst>
            </p:cNvPr>
            <p:cNvGrpSpPr/>
            <p:nvPr/>
          </p:nvGrpSpPr>
          <p:grpSpPr>
            <a:xfrm>
              <a:off x="736879" y="1121429"/>
              <a:ext cx="7120932" cy="3194338"/>
              <a:chOff x="736879" y="1121429"/>
              <a:chExt cx="7120932" cy="3194338"/>
            </a:xfrm>
          </p:grpSpPr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E5DC5277-9BA8-9345-A782-10A697C5B2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1059994"/>
                  </p:ext>
                </p:extLst>
              </p:nvPr>
            </p:nvGraphicFramePr>
            <p:xfrm>
              <a:off x="736879" y="1121429"/>
              <a:ext cx="6096000" cy="17674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11D7426-06FA-554C-A168-2277F15A8A51}"/>
                  </a:ext>
                </a:extLst>
              </p:cNvPr>
              <p:cNvSpPr/>
              <p:nvPr/>
            </p:nvSpPr>
            <p:spPr>
              <a:xfrm>
                <a:off x="6199833" y="3401367"/>
                <a:ext cx="1657978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Transform to Query Object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2362BC6-F916-DA42-92DA-6DCBE26B2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461" y="2627644"/>
                <a:ext cx="331596" cy="64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C6F512-A106-584E-A889-EAD46D999B0F}"/>
                </a:ext>
              </a:extLst>
            </p:cNvPr>
            <p:cNvSpPr/>
            <p:nvPr/>
          </p:nvSpPr>
          <p:spPr>
            <a:xfrm>
              <a:off x="3743011" y="3426486"/>
              <a:ext cx="1657978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Query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A064863-58E0-184A-BCD7-580BB0A88CB8}"/>
                </a:ext>
              </a:extLst>
            </p:cNvPr>
            <p:cNvSpPr/>
            <p:nvPr/>
          </p:nvSpPr>
          <p:spPr>
            <a:xfrm>
              <a:off x="1685611" y="3418666"/>
              <a:ext cx="1657978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 via </a:t>
              </a:r>
              <a:r>
                <a:rPr lang="en-US" dirty="0" err="1"/>
                <a:t>KafkaProducer</a:t>
              </a:r>
              <a:r>
                <a:rPr lang="en-US" dirty="0"/>
                <a:t> on topic “output”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B8E616-4597-024B-BACD-61BE1D2DC69C}"/>
                </a:ext>
              </a:extLst>
            </p:cNvPr>
            <p:cNvCxnSpPr>
              <a:cxnSpLocks/>
              <a:stCxn id="15" idx="1"/>
              <a:endCxn id="9" idx="3"/>
            </p:cNvCxnSpPr>
            <p:nvPr/>
          </p:nvCxnSpPr>
          <p:spPr>
            <a:xfrm flipH="1">
              <a:off x="5400989" y="3858567"/>
              <a:ext cx="798844" cy="25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1BF3BA-7E37-BB45-81EB-CF3F8FFC769C}"/>
                </a:ext>
              </a:extLst>
            </p:cNvPr>
            <p:cNvCxnSpPr>
              <a:cxnSpLocks/>
              <a:stCxn id="9" idx="1"/>
              <a:endCxn id="10" idx="3"/>
            </p:cNvCxnSpPr>
            <p:nvPr/>
          </p:nvCxnSpPr>
          <p:spPr>
            <a:xfrm flipH="1" flipV="1">
              <a:off x="3343589" y="3875866"/>
              <a:ext cx="399422" cy="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74BD27A7-38F2-414C-B380-1EC908AE5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3789" y="3361173"/>
              <a:ext cx="371789" cy="37178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99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2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March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80876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35451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6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9283-A3F2-E843-B8CF-FB4CEC53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TornadoUITopology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5F8F-DF8D-BB4F-AFA3-DFD876DA6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9D378-88AA-1042-99AC-4AFC47676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6475412" cy="368458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Submit query via UI</a:t>
            </a:r>
          </a:p>
          <a:p>
            <a:pPr marL="514350" indent="-514350">
              <a:buAutoNum type="arabicPeriod"/>
            </a:pPr>
            <a:r>
              <a:rPr lang="en-US" sz="2400" dirty="0"/>
              <a:t>Consume query via </a:t>
            </a:r>
            <a:r>
              <a:rPr lang="en-US" sz="2400" dirty="0" err="1"/>
              <a:t>KafkaConsumer</a:t>
            </a: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Used </a:t>
            </a:r>
            <a:r>
              <a:rPr lang="en-US" sz="2400" dirty="0" err="1"/>
              <a:t>KafkaBolt</a:t>
            </a:r>
            <a:r>
              <a:rPr lang="en-US" sz="2400" dirty="0"/>
              <a:t> in </a:t>
            </a:r>
            <a:r>
              <a:rPr lang="en-US" sz="2400" dirty="0" err="1"/>
              <a:t>SpatioTextualTopologyBuilder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- Error using bolt (random)</a:t>
            </a:r>
          </a:p>
          <a:p>
            <a:pPr marL="514350" indent="-514350">
              <a:buAutoNum type="arabicPeriod"/>
            </a:pPr>
            <a:r>
              <a:rPr lang="en-US" sz="2400" dirty="0"/>
              <a:t>Produce output via </a:t>
            </a:r>
            <a:r>
              <a:rPr lang="en-US" sz="2400" dirty="0" err="1"/>
              <a:t>KafkaProducer</a:t>
            </a:r>
            <a:endParaRPr lang="en-US" sz="2400" dirty="0"/>
          </a:p>
          <a:p>
            <a:pPr marL="971550" lvl="1" indent="-514350">
              <a:buAutoNum type="arabicPeriod"/>
            </a:pPr>
            <a:r>
              <a:rPr lang="en-US" dirty="0"/>
              <a:t>Messages are sent to the producer</a:t>
            </a:r>
          </a:p>
          <a:p>
            <a:pPr marL="971550" lvl="1" indent="-514350">
              <a:buAutoNum type="arabicPeriod"/>
            </a:pPr>
            <a:r>
              <a:rPr lang="en-US" dirty="0"/>
              <a:t>Messages </a:t>
            </a:r>
            <a:r>
              <a:rPr lang="en-US" b="1" u="sng" dirty="0"/>
              <a:t>not</a:t>
            </a:r>
            <a:r>
              <a:rPr lang="en-US" dirty="0"/>
              <a:t> visible in UI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D2B9D-1646-AF41-9ECE-6865E2CF3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27236" y="1681163"/>
            <a:ext cx="3828152" cy="823912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D144B-7726-2240-A8C2-2E545B0C7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27236" y="2505075"/>
            <a:ext cx="382815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UI – check version compatibility (</a:t>
            </a:r>
            <a:r>
              <a:rPr lang="en-US" sz="2000" dirty="0" err="1"/>
              <a:t>scala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Still works, new warnings</a:t>
            </a:r>
          </a:p>
          <a:p>
            <a:r>
              <a:rPr lang="en-US" sz="2000" dirty="0" err="1"/>
              <a:t>KafkaBolt</a:t>
            </a:r>
            <a:r>
              <a:rPr lang="en-US" sz="2000" dirty="0"/>
              <a:t> Error</a:t>
            </a:r>
          </a:p>
          <a:p>
            <a:r>
              <a:rPr lang="en-US" sz="2000" dirty="0"/>
              <a:t>Note: Storm official release 1.2.2</a:t>
            </a:r>
          </a:p>
          <a:p>
            <a:pPr marL="0" indent="0">
              <a:buNone/>
            </a:pPr>
            <a:r>
              <a:rPr lang="en-US" sz="1600" dirty="0"/>
              <a:t>Likely moved to another package in future updates:</a:t>
            </a:r>
          </a:p>
          <a:p>
            <a:pPr lvl="1"/>
            <a:r>
              <a:rPr lang="en-US" sz="2000" dirty="0" err="1"/>
              <a:t>KafkaConsumer</a:t>
            </a:r>
            <a:endParaRPr lang="en-US" sz="2000" dirty="0"/>
          </a:p>
          <a:p>
            <a:pPr lvl="1"/>
            <a:r>
              <a:rPr lang="en-US" sz="2000" dirty="0" err="1"/>
              <a:t>KafkaProducer</a:t>
            </a:r>
            <a:endParaRPr lang="en-US" sz="2000" dirty="0"/>
          </a:p>
          <a:p>
            <a:pPr lvl="1"/>
            <a:r>
              <a:rPr lang="en-US" sz="2000" dirty="0" err="1"/>
              <a:t>KafkaBolt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12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1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71058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3F97-20BF-6F4E-A39C-CA66C645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ED49-79EE-5148-AE08-2AB9F38E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Latests</a:t>
            </a:r>
            <a:r>
              <a:rPr lang="en-US" dirty="0"/>
              <a:t> Version of Java and Scala</a:t>
            </a:r>
          </a:p>
          <a:p>
            <a:r>
              <a:rPr lang="en-US" dirty="0"/>
              <a:t>Verify file path (no special characters)</a:t>
            </a:r>
          </a:p>
          <a:p>
            <a:r>
              <a:rPr lang="en-US" dirty="0"/>
              <a:t>From Daniel (Update </a:t>
            </a:r>
            <a:r>
              <a:rPr lang="en-US" dirty="0" err="1"/>
              <a:t>build.sbt</a:t>
            </a:r>
            <a:r>
              <a:rPr lang="en-US" dirty="0"/>
              <a:t> with two lines of code)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for code</a:t>
            </a:r>
          </a:p>
          <a:p>
            <a:r>
              <a:rPr lang="en-US" dirty="0"/>
              <a:t>Updates to readme with version updates and build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27498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0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22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9125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9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April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1207119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1F81-7489-5F46-80EC-505C166B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0AB5-FAEC-AA49-9FC9-76336024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Google Maps Error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Likely due to API Quota Reached</a:t>
            </a:r>
          </a:p>
          <a:p>
            <a:pPr marL="285750" indent="-285750">
              <a:buFontTx/>
              <a:buChar char="-"/>
            </a:pPr>
            <a:r>
              <a:rPr lang="en-US" dirty="0"/>
              <a:t>Quota resets (not a big issue)</a:t>
            </a:r>
          </a:p>
        </p:txBody>
      </p:sp>
      <p:sp>
        <p:nvSpPr>
          <p:cNvPr id="12" name="Google Shape;270;p34">
            <a:extLst>
              <a:ext uri="{FF2B5EF4-FFF2-40B4-BE49-F238E27FC236}">
                <a16:creationId xmlns:a16="http://schemas.microsoft.com/office/drawing/2014/main" id="{5B00F3CF-B2E0-CF41-BDF0-32F5553CD6D7}"/>
              </a:ext>
            </a:extLst>
          </p:cNvPr>
          <p:cNvSpPr/>
          <p:nvPr/>
        </p:nvSpPr>
        <p:spPr>
          <a:xfrm>
            <a:off x="3673402" y="1740620"/>
            <a:ext cx="6761629" cy="444514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9AAFE-8FC1-2F4E-9F13-B3E9EEF1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01" y="1387602"/>
            <a:ext cx="7562923" cy="40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9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0EEE-6A19-3843-A20A-82524F2C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ECDB-64F8-F04F-89A3-D425AEC9E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Kafka (2.1.0)</a:t>
            </a:r>
          </a:p>
          <a:p>
            <a:r>
              <a:rPr lang="en-US" dirty="0"/>
              <a:t>Java 8</a:t>
            </a:r>
          </a:p>
          <a:p>
            <a:r>
              <a:rPr lang="en-US" dirty="0"/>
              <a:t>Scala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D570B-61D0-1C48-A40F-6BA40A15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10" y="989012"/>
            <a:ext cx="7490610" cy="51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8F0E2-8581-9C4D-9CD2-E5660C40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February 18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25532-C8DC-9C4E-8D78-1F41213EA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UI 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282197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A152-0EF9-B442-B2FF-988364F6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Queries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9EBB7D-F383-5A4C-912E-7D24A4AACEE2}"/>
              </a:ext>
            </a:extLst>
          </p:cNvPr>
          <p:cNvGrpSpPr/>
          <p:nvPr/>
        </p:nvGrpSpPr>
        <p:grpSpPr>
          <a:xfrm>
            <a:off x="838200" y="1427099"/>
            <a:ext cx="10725367" cy="5065776"/>
            <a:chOff x="663416" y="596078"/>
            <a:chExt cx="8365868" cy="39513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46A7CD-D7FB-6046-B52F-A976B45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16" y="1129553"/>
              <a:ext cx="5382730" cy="341786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74C5D4-6BED-CA4A-A686-05156A986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588"/>
            <a:stretch/>
          </p:blipFill>
          <p:spPr>
            <a:xfrm>
              <a:off x="1488365" y="2712845"/>
              <a:ext cx="7540919" cy="1834577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EA9D58-1113-1244-BEBA-E7B1D91D31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612" y="596078"/>
              <a:ext cx="747655" cy="1235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355CCD-01D2-2642-9964-DA42ED6C1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000" y="1975556"/>
              <a:ext cx="1885244" cy="12079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0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8190C-64A9-A14C-8EAD-489CA2C6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0B5A68-DD3F-904A-B48D-AA3956DE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ppucket@purdue.edu</a:t>
            </a:r>
            <a:endParaRPr lang="en-US" dirty="0"/>
          </a:p>
          <a:p>
            <a:pPr algn="l"/>
            <a:r>
              <a:rPr lang="en-US" dirty="0" err="1"/>
              <a:t>PurdueDB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https://github.com/purduedb/</a:t>
            </a:r>
            <a:endParaRPr lang="en-US" dirty="0"/>
          </a:p>
          <a:p>
            <a:pPr algn="l"/>
            <a:r>
              <a:rPr lang="en-US" dirty="0"/>
              <a:t>Personal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https://github.com/PeytonNP/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728</Words>
  <Application>Microsoft Macintosh PowerPoint</Application>
  <PresentationFormat>Widescreen</PresentationFormat>
  <Paragraphs>145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CS 490 Spring 2019 Big Spatial Data Systems</vt:lpstr>
      <vt:lpstr>Week of February 11th </vt:lpstr>
      <vt:lpstr>Notes</vt:lpstr>
      <vt:lpstr>Local Webserver</vt:lpstr>
      <vt:lpstr>Version</vt:lpstr>
      <vt:lpstr>Questions? </vt:lpstr>
      <vt:lpstr>Week of February 18th </vt:lpstr>
      <vt:lpstr>Consuming Queries</vt:lpstr>
      <vt:lpstr>Questions? </vt:lpstr>
      <vt:lpstr>Week of February 25th </vt:lpstr>
      <vt:lpstr>Questions? </vt:lpstr>
      <vt:lpstr>Week of March 4th</vt:lpstr>
      <vt:lpstr>Old Tornado Demo</vt:lpstr>
      <vt:lpstr>Questions? </vt:lpstr>
      <vt:lpstr>Week of March 11th </vt:lpstr>
      <vt:lpstr>Week of March 18th </vt:lpstr>
      <vt:lpstr>Goals</vt:lpstr>
      <vt:lpstr>Spouts that read from LFS</vt:lpstr>
      <vt:lpstr>TornadoTweetCountExample.java</vt:lpstr>
      <vt:lpstr>Process</vt:lpstr>
      <vt:lpstr>Questions? </vt:lpstr>
      <vt:lpstr>Week of March 25th </vt:lpstr>
      <vt:lpstr>Questions? </vt:lpstr>
      <vt:lpstr>Week of April 1st </vt:lpstr>
      <vt:lpstr>Questions? </vt:lpstr>
      <vt:lpstr>Week of April 8th </vt:lpstr>
      <vt:lpstr>TornadoUITopology</vt:lpstr>
      <vt:lpstr>Questions? </vt:lpstr>
      <vt:lpstr>Week of April 15th </vt:lpstr>
      <vt:lpstr>Questions? </vt:lpstr>
      <vt:lpstr>Week of April 22nd </vt:lpstr>
      <vt:lpstr>Questions? </vt:lpstr>
      <vt:lpstr>Week of April 29th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N Puckett</dc:creator>
  <cp:lastModifiedBy>Peyton N Puckett</cp:lastModifiedBy>
  <cp:revision>24</cp:revision>
  <dcterms:created xsi:type="dcterms:W3CDTF">2019-03-23T16:54:40Z</dcterms:created>
  <dcterms:modified xsi:type="dcterms:W3CDTF">2019-04-08T17:39:27Z</dcterms:modified>
</cp:coreProperties>
</file>