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ontserrat" pitchFamily="2" charset="77"/>
      <p:regular r:id="rId30"/>
      <p:bold r:id="rId31"/>
      <p:italic r:id="rId32"/>
      <p:boldItalic r:id="rId33"/>
    </p:embeddedFont>
    <p:embeddedFont>
      <p:font typeface="Montserrat ExtraBold" pitchFamily="2" charset="77"/>
      <p:bold r:id="rId34"/>
      <p:boldItalic r:id="rId35"/>
    </p:embeddedFont>
    <p:embeddedFont>
      <p:font typeface="Montserrat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2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ton N Puckett" userId="777fb9e3-81ed-480e-84ac-7f08e62f7758" providerId="ADAL" clId="{C0E7BD09-C906-4942-B1E9-B03E05337F57}"/>
    <pc:docChg chg="undo modSld">
      <pc:chgData name="Peyton N Puckett" userId="777fb9e3-81ed-480e-84ac-7f08e62f7758" providerId="ADAL" clId="{C0E7BD09-C906-4942-B1E9-B03E05337F57}" dt="2019-02-02T17:20:59.963" v="156" actId="14100"/>
      <pc:docMkLst>
        <pc:docMk/>
      </pc:docMkLst>
      <pc:sldChg chg="modSp">
        <pc:chgData name="Peyton N Puckett" userId="777fb9e3-81ed-480e-84ac-7f08e62f7758" providerId="ADAL" clId="{C0E7BD09-C906-4942-B1E9-B03E05337F57}" dt="2019-02-02T17:20:59.963" v="156" actId="14100"/>
        <pc:sldMkLst>
          <pc:docMk/>
          <pc:sldMk cId="0" sldId="256"/>
        </pc:sldMkLst>
        <pc:spChg chg="mod">
          <ac:chgData name="Peyton N Puckett" userId="777fb9e3-81ed-480e-84ac-7f08e62f7758" providerId="ADAL" clId="{C0E7BD09-C906-4942-B1E9-B03E05337F57}" dt="2019-02-02T17:20:59.963" v="15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 noChangeAspect="1"/>
          </p:cNvSpPr>
          <p:nvPr>
            <p:ph type="ctrTitle"/>
          </p:nvPr>
        </p:nvSpPr>
        <p:spPr>
          <a:xfrm>
            <a:off x="1874520" y="969270"/>
            <a:ext cx="5303520" cy="31506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Peyton Puckett</a:t>
            </a:r>
            <a:br>
              <a:rPr lang="en-US" sz="3200" dirty="0"/>
            </a:br>
            <a:r>
              <a:rPr lang="en-US" sz="3200" dirty="0"/>
              <a:t>CS 490 - Spring 2019</a:t>
            </a:r>
            <a:br>
              <a:rPr lang="en-US" sz="3200" dirty="0"/>
            </a:br>
            <a:r>
              <a:rPr lang="en-US" sz="3200" dirty="0"/>
              <a:t>Big Spatial Data Systems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43434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rot="-1800047" flipH="1">
            <a:off x="4697731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999999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9000757" flipH="1">
            <a:off x="4696728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66666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{C3EFCA63-DDCF-4AA7-B461-DA43267172A9}</a:tableStyleId>
              </a:tblPr>
              <a:tblGrid>
                <a:gridCol w="12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INSTRUCTIONS FOR USE</a:t>
            </a:r>
            <a:endParaRPr sz="180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0000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This template is free to use under </a:t>
            </a:r>
            <a:r>
              <a:rPr lang="en" sz="10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 am Jayden Smith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Macintosh PowerPoint</Application>
  <PresentationFormat>On-screen Show (16:9)</PresentationFormat>
  <Paragraphs>158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Montserrat ExtraBold</vt:lpstr>
      <vt:lpstr>Montserrat Light</vt:lpstr>
      <vt:lpstr>Montserrat</vt:lpstr>
      <vt:lpstr>Juliet template</vt:lpstr>
      <vt:lpstr>Peyton Puckett CS 490 - Spring 2019 Big Spatial Data Systems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Puckett CS 490 - Spring 2019 Big Spatial Data Systems</dc:title>
  <cp:lastModifiedBy>Peyton N Puckett</cp:lastModifiedBy>
  <cp:revision>1</cp:revision>
  <dcterms:modified xsi:type="dcterms:W3CDTF">2019-02-02T17:22:47Z</dcterms:modified>
</cp:coreProperties>
</file>