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92" r:id="rId3"/>
    <p:sldId id="261" r:id="rId4"/>
    <p:sldId id="277" r:id="rId5"/>
    <p:sldId id="306" r:id="rId6"/>
    <p:sldId id="293" r:id="rId7"/>
    <p:sldId id="299" r:id="rId8"/>
    <p:sldId id="280" r:id="rId9"/>
    <p:sldId id="304" r:id="rId10"/>
    <p:sldId id="281" r:id="rId11"/>
    <p:sldId id="303" r:id="rId12"/>
    <p:sldId id="282" r:id="rId13"/>
    <p:sldId id="302" r:id="rId14"/>
    <p:sldId id="283" r:id="rId15"/>
    <p:sldId id="300" r:id="rId16"/>
    <p:sldId id="284" r:id="rId17"/>
    <p:sldId id="298" r:id="rId18"/>
    <p:sldId id="285" r:id="rId19"/>
    <p:sldId id="294" r:id="rId20"/>
    <p:sldId id="286" r:id="rId21"/>
    <p:sldId id="297" r:id="rId22"/>
    <p:sldId id="287" r:id="rId23"/>
    <p:sldId id="288" r:id="rId24"/>
    <p:sldId id="296" r:id="rId25"/>
    <p:sldId id="289" r:id="rId26"/>
    <p:sldId id="295" r:id="rId27"/>
    <p:sldId id="290" r:id="rId28"/>
    <p:sldId id="301" r:id="rId29"/>
    <p:sldId id="291" r:id="rId30"/>
    <p:sldId id="305" r:id="rId31"/>
  </p:sldIdLst>
  <p:sldSz cx="9144000" cy="5143500" type="screen16x9"/>
  <p:notesSz cx="6858000" cy="9144000"/>
  <p:embeddedFontLst>
    <p:embeddedFont>
      <p:font typeface="Montserrat ExtraBold" pitchFamily="2" charset="77"/>
      <p:bold r:id="rId33"/>
      <p:boldItalic r:id="rId34"/>
    </p:embeddedFont>
    <p:embeddedFont>
      <p:font typeface="Montserrat Light" pitchFamily="2" charset="77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1E7F"/>
    <a:srgbClr val="FF8700"/>
    <a:srgbClr val="4050E5"/>
    <a:srgbClr val="46E180"/>
    <a:srgbClr val="B8DF32"/>
    <a:srgbClr val="FF9900"/>
    <a:srgbClr val="8790B9"/>
    <a:srgbClr val="D4ECFF"/>
    <a:srgbClr val="FFD900"/>
    <a:srgbClr val="C8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EFCA63-DDCF-4AA7-B461-DA43267172A9}">
  <a:tblStyle styleId="{C3EFCA63-DDCF-4AA7-B461-DA43267172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72"/>
    <p:restoredTop sz="94656"/>
  </p:normalViewPr>
  <p:slideViewPr>
    <p:cSldViewPr snapToGrid="0" snapToObjects="1">
      <p:cViewPr>
        <p:scale>
          <a:sx n="130" d="100"/>
          <a:sy n="130" d="100"/>
        </p:scale>
        <p:origin x="5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yton N Puckett" userId="777fb9e3-81ed-480e-84ac-7f08e62f7758" providerId="ADAL" clId="{C0E7BD09-C906-4942-B1E9-B03E05337F57}"/>
    <pc:docChg chg="undo modSld">
      <pc:chgData name="Peyton N Puckett" userId="777fb9e3-81ed-480e-84ac-7f08e62f7758" providerId="ADAL" clId="{C0E7BD09-C906-4942-B1E9-B03E05337F57}" dt="2019-02-02T17:20:59.963" v="156" actId="14100"/>
      <pc:docMkLst>
        <pc:docMk/>
      </pc:docMkLst>
      <pc:sldChg chg="modSp">
        <pc:chgData name="Peyton N Puckett" userId="777fb9e3-81ed-480e-84ac-7f08e62f7758" providerId="ADAL" clId="{C0E7BD09-C906-4942-B1E9-B03E05337F57}" dt="2019-02-02T17:20:59.963" v="156" actId="14100"/>
        <pc:sldMkLst>
          <pc:docMk/>
          <pc:sldMk cId="0" sldId="256"/>
        </pc:sldMkLst>
        <pc:spChg chg="mod">
          <ac:chgData name="Peyton N Puckett" userId="777fb9e3-81ed-480e-84ac-7f08e62f7758" providerId="ADAL" clId="{C0E7BD09-C906-4942-B1E9-B03E05337F57}" dt="2019-02-02T17:20:59.963" v="156" actId="14100"/>
          <ac:spMkLst>
            <pc:docMk/>
            <pc:sldMk cId="0" sldId="256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1246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523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1491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37244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2842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7975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43910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86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3794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7253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37503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8472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6092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66203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04178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00802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6196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4336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47853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01856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1784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8799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141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8986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7913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206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1291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438550" y="1811950"/>
            <a:ext cx="4266900" cy="11598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438550" y="2840054"/>
            <a:ext cx="4266900" cy="7848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marL="914400" lvl="1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marL="1371600" lvl="2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marL="1828800" lvl="3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marL="2286000" lvl="4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marL="2743200" lvl="5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marL="3200400" lvl="6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marL="3657600" lvl="7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marL="4114800" lvl="8" indent="-36830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ppucket@purdue.edu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ytonnp.github.io/cs490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ppucket@purdue.ed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ytonnp.github.io/cs490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ppucket@purdue.edu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ytonnp.github.io/cs490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ppucket@purdue.edu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ytonnp.github.io/cs490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ppucket@purdue.edu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ytonnp.github.io/cs49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ppucket@purdue.edu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ytonnp.github.io/cs490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ppucket@purdue.edu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ytonnp.github.io/cs490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ppucket@purdue.edu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ytonnp.github.io/cs490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ppucket@purdue.edu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ytonnp.github.io/cs490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ppucket@purdue.edu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ytonnp.github.io/cs49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ppucket@purdue.ed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ytonnp.github.io/cs490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ppucket@purdue.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ytonnp.github.io/cs490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ppucket@purdue.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ytonnp.github.io/cs49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012" scaled="0"/>
        </a:gra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 noChangeAspect="1"/>
          </p:cNvSpPr>
          <p:nvPr>
            <p:ph type="ctrTitle"/>
          </p:nvPr>
        </p:nvSpPr>
        <p:spPr>
          <a:xfrm>
            <a:off x="1874520" y="969270"/>
            <a:ext cx="5303520" cy="315063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Peyton Puckett</a:t>
            </a:r>
            <a:br>
              <a:rPr lang="en-US" sz="3200" dirty="0"/>
            </a:br>
            <a:r>
              <a:rPr lang="en-US" sz="3200" dirty="0"/>
              <a:t>CS 490 - Spring 2019</a:t>
            </a:r>
            <a:br>
              <a:rPr lang="en-US" sz="3200" dirty="0"/>
            </a:br>
            <a:r>
              <a:rPr lang="en-US" sz="3200" dirty="0"/>
              <a:t>Big Spatial Data Systems</a:t>
            </a:r>
            <a:endParaRPr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 of February 25th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58A26-2A04-254F-B3B4-6E353B5E3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Main Objective</a:t>
            </a:r>
          </a:p>
        </p:txBody>
      </p:sp>
    </p:spTree>
    <p:extLst>
      <p:ext uri="{BB962C8B-B14F-4D97-AF65-F5344CB8AC3E}">
        <p14:creationId xmlns:p14="http://schemas.microsoft.com/office/powerpoint/2010/main" val="2534505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00" y="167356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Questions?</a:t>
            </a:r>
            <a:endParaRPr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BEA53A-0F1C-F54A-BEE3-ACBF2CADAD43}"/>
              </a:ext>
            </a:extLst>
          </p:cNvPr>
          <p:cNvSpPr/>
          <p:nvPr/>
        </p:nvSpPr>
        <p:spPr>
          <a:xfrm>
            <a:off x="2286000" y="28900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Email: 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3"/>
              </a:rPr>
              <a:t>ppucket@purdue.edu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" dirty="0" err="1">
                <a:solidFill>
                  <a:srgbClr val="FFFFFF"/>
                </a:solidFill>
                <a:latin typeface="Montserrat Medium" pitchFamily="2" charset="77"/>
              </a:rPr>
              <a:t>Github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: @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4"/>
              </a:rPr>
              <a:t>PeytonNP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11016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 of March 4th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58A26-2A04-254F-B3B4-6E353B5E3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Main Objective</a:t>
            </a:r>
          </a:p>
        </p:txBody>
      </p:sp>
    </p:spTree>
    <p:extLst>
      <p:ext uri="{BB962C8B-B14F-4D97-AF65-F5344CB8AC3E}">
        <p14:creationId xmlns:p14="http://schemas.microsoft.com/office/powerpoint/2010/main" val="1401665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00" y="167356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Questions?</a:t>
            </a:r>
            <a:endParaRPr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BEA53A-0F1C-F54A-BEE3-ACBF2CADAD43}"/>
              </a:ext>
            </a:extLst>
          </p:cNvPr>
          <p:cNvSpPr/>
          <p:nvPr/>
        </p:nvSpPr>
        <p:spPr>
          <a:xfrm>
            <a:off x="2286000" y="28900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Email: 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3"/>
              </a:rPr>
              <a:t>ppucket@purdue.edu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" dirty="0" err="1">
                <a:solidFill>
                  <a:srgbClr val="FFFFFF"/>
                </a:solidFill>
                <a:latin typeface="Montserrat Medium" pitchFamily="2" charset="77"/>
              </a:rPr>
              <a:t>Github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: @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4"/>
              </a:rPr>
              <a:t>PeytonNP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62527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 of March 11th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58A26-2A04-254F-B3B4-6E353B5E3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Main Objective</a:t>
            </a:r>
          </a:p>
        </p:txBody>
      </p:sp>
    </p:spTree>
    <p:extLst>
      <p:ext uri="{BB962C8B-B14F-4D97-AF65-F5344CB8AC3E}">
        <p14:creationId xmlns:p14="http://schemas.microsoft.com/office/powerpoint/2010/main" val="1939415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00" y="167356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Questions?</a:t>
            </a:r>
            <a:endParaRPr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BEA53A-0F1C-F54A-BEE3-ACBF2CADAD43}"/>
              </a:ext>
            </a:extLst>
          </p:cNvPr>
          <p:cNvSpPr/>
          <p:nvPr/>
        </p:nvSpPr>
        <p:spPr>
          <a:xfrm>
            <a:off x="2286000" y="28900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Email: 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3"/>
              </a:rPr>
              <a:t>ppucket@purdue.edu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" dirty="0" err="1">
                <a:solidFill>
                  <a:srgbClr val="FFFFFF"/>
                </a:solidFill>
                <a:latin typeface="Montserrat Medium" pitchFamily="2" charset="77"/>
              </a:rPr>
              <a:t>Github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: @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4"/>
              </a:rPr>
              <a:t>PeytonNP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02246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 of March 18th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58A26-2A04-254F-B3B4-6E353B5E3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Main Objective</a:t>
            </a:r>
          </a:p>
        </p:txBody>
      </p:sp>
    </p:spTree>
    <p:extLst>
      <p:ext uri="{BB962C8B-B14F-4D97-AF65-F5344CB8AC3E}">
        <p14:creationId xmlns:p14="http://schemas.microsoft.com/office/powerpoint/2010/main" val="3350745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00" y="167356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Questions?</a:t>
            </a:r>
            <a:endParaRPr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BEA53A-0F1C-F54A-BEE3-ACBF2CADAD43}"/>
              </a:ext>
            </a:extLst>
          </p:cNvPr>
          <p:cNvSpPr/>
          <p:nvPr/>
        </p:nvSpPr>
        <p:spPr>
          <a:xfrm>
            <a:off x="2286000" y="28900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Email: 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3"/>
              </a:rPr>
              <a:t>ppucket@purdue.edu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" dirty="0" err="1">
                <a:solidFill>
                  <a:srgbClr val="FFFFFF"/>
                </a:solidFill>
                <a:latin typeface="Montserrat Medium" pitchFamily="2" charset="77"/>
              </a:rPr>
              <a:t>Github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: @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4"/>
              </a:rPr>
              <a:t>PeytonNP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70558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 of March 25th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58A26-2A04-254F-B3B4-6E353B5E3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Main Objective</a:t>
            </a:r>
          </a:p>
        </p:txBody>
      </p:sp>
    </p:spTree>
    <p:extLst>
      <p:ext uri="{BB962C8B-B14F-4D97-AF65-F5344CB8AC3E}">
        <p14:creationId xmlns:p14="http://schemas.microsoft.com/office/powerpoint/2010/main" val="3405499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00" y="167356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Questions?</a:t>
            </a:r>
            <a:endParaRPr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BEA53A-0F1C-F54A-BEE3-ACBF2CADAD43}"/>
              </a:ext>
            </a:extLst>
          </p:cNvPr>
          <p:cNvSpPr/>
          <p:nvPr/>
        </p:nvSpPr>
        <p:spPr>
          <a:xfrm>
            <a:off x="2286000" y="28900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Email: 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3"/>
              </a:rPr>
              <a:t>ppucket@purdue.edu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" dirty="0" err="1">
                <a:solidFill>
                  <a:srgbClr val="FFFFFF"/>
                </a:solidFill>
                <a:latin typeface="Montserrat Medium" pitchFamily="2" charset="77"/>
              </a:rPr>
              <a:t>Github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: @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4"/>
              </a:rPr>
              <a:t>PeytonNP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47387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 of February 4th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58A26-2A04-254F-B3B4-6E353B5E3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Webserver running locally</a:t>
            </a:r>
          </a:p>
        </p:txBody>
      </p:sp>
    </p:spTree>
    <p:extLst>
      <p:ext uri="{BB962C8B-B14F-4D97-AF65-F5344CB8AC3E}">
        <p14:creationId xmlns:p14="http://schemas.microsoft.com/office/powerpoint/2010/main" val="3621399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 of April 1st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58A26-2A04-254F-B3B4-6E353B5E3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Main Objective</a:t>
            </a:r>
          </a:p>
        </p:txBody>
      </p:sp>
    </p:spTree>
    <p:extLst>
      <p:ext uri="{BB962C8B-B14F-4D97-AF65-F5344CB8AC3E}">
        <p14:creationId xmlns:p14="http://schemas.microsoft.com/office/powerpoint/2010/main" val="3251366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00" y="167356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Questions?</a:t>
            </a:r>
            <a:endParaRPr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BEA53A-0F1C-F54A-BEE3-ACBF2CADAD43}"/>
              </a:ext>
            </a:extLst>
          </p:cNvPr>
          <p:cNvSpPr/>
          <p:nvPr/>
        </p:nvSpPr>
        <p:spPr>
          <a:xfrm>
            <a:off x="2286000" y="28900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Email: 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3"/>
              </a:rPr>
              <a:t>ppucket@purdue.edu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" dirty="0" err="1">
                <a:solidFill>
                  <a:srgbClr val="FFFFFF"/>
                </a:solidFill>
                <a:latin typeface="Montserrat Medium" pitchFamily="2" charset="77"/>
              </a:rPr>
              <a:t>Github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: @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4"/>
              </a:rPr>
              <a:t>PeytonNP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28135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 of April 8th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58A26-2A04-254F-B3B4-6E353B5E3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Main Objective</a:t>
            </a:r>
          </a:p>
        </p:txBody>
      </p:sp>
    </p:spTree>
    <p:extLst>
      <p:ext uri="{BB962C8B-B14F-4D97-AF65-F5344CB8AC3E}">
        <p14:creationId xmlns:p14="http://schemas.microsoft.com/office/powerpoint/2010/main" val="126278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 of April 15th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58A26-2A04-254F-B3B4-6E353B5E3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Main Objective</a:t>
            </a:r>
          </a:p>
        </p:txBody>
      </p:sp>
    </p:spTree>
    <p:extLst>
      <p:ext uri="{BB962C8B-B14F-4D97-AF65-F5344CB8AC3E}">
        <p14:creationId xmlns:p14="http://schemas.microsoft.com/office/powerpoint/2010/main" val="1813358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00" y="167356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Questions?</a:t>
            </a:r>
            <a:endParaRPr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BEA53A-0F1C-F54A-BEE3-ACBF2CADAD43}"/>
              </a:ext>
            </a:extLst>
          </p:cNvPr>
          <p:cNvSpPr/>
          <p:nvPr/>
        </p:nvSpPr>
        <p:spPr>
          <a:xfrm>
            <a:off x="2286000" y="28900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Email: 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3"/>
              </a:rPr>
              <a:t>ppucket@purdue.edu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" dirty="0" err="1">
                <a:solidFill>
                  <a:srgbClr val="FFFFFF"/>
                </a:solidFill>
                <a:latin typeface="Montserrat Medium" pitchFamily="2" charset="77"/>
              </a:rPr>
              <a:t>Github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: @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4"/>
              </a:rPr>
              <a:t>PeytonNP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68205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 of April 22nd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58A26-2A04-254F-B3B4-6E353B5E3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Main Objective</a:t>
            </a:r>
          </a:p>
        </p:txBody>
      </p:sp>
    </p:spTree>
    <p:extLst>
      <p:ext uri="{BB962C8B-B14F-4D97-AF65-F5344CB8AC3E}">
        <p14:creationId xmlns:p14="http://schemas.microsoft.com/office/powerpoint/2010/main" val="714794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00" y="167356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Questions?</a:t>
            </a:r>
            <a:endParaRPr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BEA53A-0F1C-F54A-BEE3-ACBF2CADAD43}"/>
              </a:ext>
            </a:extLst>
          </p:cNvPr>
          <p:cNvSpPr/>
          <p:nvPr/>
        </p:nvSpPr>
        <p:spPr>
          <a:xfrm>
            <a:off x="2286000" y="28900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Email: 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3"/>
              </a:rPr>
              <a:t>ppucket@purdue.edu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" dirty="0" err="1">
                <a:solidFill>
                  <a:srgbClr val="FFFFFF"/>
                </a:solidFill>
                <a:latin typeface="Montserrat Medium" pitchFamily="2" charset="77"/>
              </a:rPr>
              <a:t>Github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: @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4"/>
              </a:rPr>
              <a:t>PeytonNP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6523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 of April 29th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58A26-2A04-254F-B3B4-6E353B5E3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Main Objective</a:t>
            </a:r>
          </a:p>
        </p:txBody>
      </p:sp>
    </p:spTree>
    <p:extLst>
      <p:ext uri="{BB962C8B-B14F-4D97-AF65-F5344CB8AC3E}">
        <p14:creationId xmlns:p14="http://schemas.microsoft.com/office/powerpoint/2010/main" val="996347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00" y="167356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Questions?</a:t>
            </a:r>
            <a:endParaRPr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BEA53A-0F1C-F54A-BEE3-ACBF2CADAD43}"/>
              </a:ext>
            </a:extLst>
          </p:cNvPr>
          <p:cNvSpPr/>
          <p:nvPr/>
        </p:nvSpPr>
        <p:spPr>
          <a:xfrm>
            <a:off x="2286000" y="28900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Email: 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3"/>
              </a:rPr>
              <a:t>ppucket@purdue.edu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" dirty="0" err="1">
                <a:solidFill>
                  <a:srgbClr val="FFFFFF"/>
                </a:solidFill>
                <a:latin typeface="Montserrat Medium" pitchFamily="2" charset="77"/>
              </a:rPr>
              <a:t>Github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: @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4"/>
              </a:rPr>
              <a:t>PeytonNP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08370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 of May 6th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58A26-2A04-254F-B3B4-6E353B5E3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Main Objective</a:t>
            </a:r>
          </a:p>
        </p:txBody>
      </p:sp>
    </p:spTree>
    <p:extLst>
      <p:ext uri="{BB962C8B-B14F-4D97-AF65-F5344CB8AC3E}">
        <p14:creationId xmlns:p14="http://schemas.microsoft.com/office/powerpoint/2010/main" val="163359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Notes </a:t>
            </a:r>
            <a:endParaRPr sz="3200"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◦"/>
            </a:pPr>
            <a:r>
              <a:rPr lang="en-US" dirty="0"/>
              <a:t>Latest version of Java and Scala</a:t>
            </a:r>
            <a:endParaRPr dirty="0"/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◦"/>
            </a:pPr>
            <a:r>
              <a:rPr lang="en-US" dirty="0"/>
              <a:t>No special characters in path</a:t>
            </a:r>
            <a:endParaRPr dirty="0"/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◦"/>
            </a:pPr>
            <a:r>
              <a:rPr lang="en-US" dirty="0"/>
              <a:t>Add two lines to </a:t>
            </a:r>
            <a:r>
              <a:rPr lang="en-US" dirty="0" err="1"/>
              <a:t>build.sbt</a:t>
            </a:r>
            <a:r>
              <a:rPr lang="en-US" dirty="0"/>
              <a:t> (From Daniel)</a:t>
            </a: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◦"/>
            </a:pPr>
            <a:r>
              <a:rPr lang="en-US" dirty="0"/>
              <a:t>Google Maps API Request Quota Exceeded 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/>
              <a:t>Update instructions on README</a:t>
            </a:r>
            <a:endParaRPr dirty="0"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00" y="167356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Questions?</a:t>
            </a:r>
            <a:endParaRPr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BEA53A-0F1C-F54A-BEE3-ACBF2CADAD43}"/>
              </a:ext>
            </a:extLst>
          </p:cNvPr>
          <p:cNvSpPr/>
          <p:nvPr/>
        </p:nvSpPr>
        <p:spPr>
          <a:xfrm>
            <a:off x="2286000" y="28900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Email: 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3"/>
              </a:rPr>
              <a:t>ppucket@purdue.edu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" dirty="0" err="1">
                <a:solidFill>
                  <a:srgbClr val="FFFFFF"/>
                </a:solidFill>
                <a:latin typeface="Montserrat Medium" pitchFamily="2" charset="77"/>
              </a:rPr>
              <a:t>Github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: @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4"/>
              </a:rPr>
              <a:t>PeytonNP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5698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73" name="Google Shape;273;p34"/>
          <p:cNvSpPr txBox="1">
            <a:spLocks noGrp="1"/>
          </p:cNvSpPr>
          <p:nvPr>
            <p:ph type="body" idx="4294967295"/>
          </p:nvPr>
        </p:nvSpPr>
        <p:spPr>
          <a:xfrm>
            <a:off x="977852" y="477044"/>
            <a:ext cx="2508250" cy="418941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Localhost Webserver</a:t>
            </a:r>
            <a:endParaRPr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Google Maps Error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- API Quota Exceeded</a:t>
            </a:r>
            <a:endParaRPr sz="1800" dirty="0">
              <a:solidFill>
                <a:srgbClr val="FFFFFF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6A78441-1EF0-DF46-BF57-AAE03B8A250F}"/>
              </a:ext>
            </a:extLst>
          </p:cNvPr>
          <p:cNvGrpSpPr/>
          <p:nvPr/>
        </p:nvGrpSpPr>
        <p:grpSpPr>
          <a:xfrm>
            <a:off x="3657514" y="986388"/>
            <a:ext cx="4823070" cy="3170724"/>
            <a:chOff x="3752737" y="731409"/>
            <a:chExt cx="4914745" cy="3230992"/>
          </a:xfrm>
        </p:grpSpPr>
        <p:sp>
          <p:nvSpPr>
            <p:cNvPr id="270" name="Google Shape;270;p34"/>
            <p:cNvSpPr/>
            <p:nvPr/>
          </p:nvSpPr>
          <p:spPr>
            <a:xfrm>
              <a:off x="3752737" y="731409"/>
              <a:ext cx="4914745" cy="3230992"/>
            </a:xfrm>
            <a:custGeom>
              <a:avLst/>
              <a:gdLst/>
              <a:ahLst/>
              <a:cxnLst/>
              <a:rect l="l" t="t" r="r" b="b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08DC975-9AFE-A940-B1D6-1245E1A06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27405" y="897365"/>
              <a:ext cx="4565407" cy="24646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00" y="167356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Questions?</a:t>
            </a:r>
            <a:endParaRPr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BEA53A-0F1C-F54A-BEE3-ACBF2CADAD43}"/>
              </a:ext>
            </a:extLst>
          </p:cNvPr>
          <p:cNvSpPr/>
          <p:nvPr/>
        </p:nvSpPr>
        <p:spPr>
          <a:xfrm>
            <a:off x="2286000" y="28900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Email: 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3"/>
              </a:rPr>
              <a:t>ppucket@purdue.edu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" dirty="0" err="1">
                <a:solidFill>
                  <a:srgbClr val="FFFFFF"/>
                </a:solidFill>
                <a:latin typeface="Montserrat Medium" pitchFamily="2" charset="77"/>
              </a:rPr>
              <a:t>Github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: @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4"/>
              </a:rPr>
              <a:t>PeytonNP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20692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 of February 11th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58A26-2A04-254F-B3B4-6E353B5E3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Main Objective</a:t>
            </a:r>
          </a:p>
        </p:txBody>
      </p:sp>
    </p:spTree>
    <p:extLst>
      <p:ext uri="{BB962C8B-B14F-4D97-AF65-F5344CB8AC3E}">
        <p14:creationId xmlns:p14="http://schemas.microsoft.com/office/powerpoint/2010/main" val="670201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00" y="167356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Questions?</a:t>
            </a:r>
            <a:endParaRPr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BEA53A-0F1C-F54A-BEE3-ACBF2CADAD43}"/>
              </a:ext>
            </a:extLst>
          </p:cNvPr>
          <p:cNvSpPr/>
          <p:nvPr/>
        </p:nvSpPr>
        <p:spPr>
          <a:xfrm>
            <a:off x="2286000" y="28900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Email: 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3"/>
              </a:rPr>
              <a:t>ppucket@purdue.edu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" dirty="0" err="1">
                <a:solidFill>
                  <a:srgbClr val="FFFFFF"/>
                </a:solidFill>
                <a:latin typeface="Montserrat Medium" pitchFamily="2" charset="77"/>
              </a:rPr>
              <a:t>Github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: @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4"/>
              </a:rPr>
              <a:t>PeytonNP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54994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 of February 18th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58A26-2A04-254F-B3B4-6E353B5E3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Main Objective</a:t>
            </a:r>
          </a:p>
        </p:txBody>
      </p:sp>
    </p:spTree>
    <p:extLst>
      <p:ext uri="{BB962C8B-B14F-4D97-AF65-F5344CB8AC3E}">
        <p14:creationId xmlns:p14="http://schemas.microsoft.com/office/powerpoint/2010/main" val="418225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00" y="167356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Questions?</a:t>
            </a:r>
            <a:endParaRPr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BEA53A-0F1C-F54A-BEE3-ACBF2CADAD43}"/>
              </a:ext>
            </a:extLst>
          </p:cNvPr>
          <p:cNvSpPr/>
          <p:nvPr/>
        </p:nvSpPr>
        <p:spPr>
          <a:xfrm>
            <a:off x="2286000" y="28900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Email: 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3"/>
              </a:rPr>
              <a:t>ppucket@purdue.edu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" dirty="0" err="1">
                <a:solidFill>
                  <a:srgbClr val="FFFFFF"/>
                </a:solidFill>
                <a:latin typeface="Montserrat Medium" pitchFamily="2" charset="77"/>
              </a:rPr>
              <a:t>Github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: @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4"/>
              </a:rPr>
              <a:t>PeytonNP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85119771"/>
      </p:ext>
    </p:extLst>
  </p:cSld>
  <p:clrMapOvr>
    <a:masterClrMapping/>
  </p:clrMapOvr>
</p:sld>
</file>

<file path=ppt/theme/theme1.xml><?xml version="1.0" encoding="utf-8"?>
<a:theme xmlns:a="http://schemas.openxmlformats.org/drawingml/2006/main" name="Juli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300</Words>
  <Application>Microsoft Macintosh PowerPoint</Application>
  <PresentationFormat>On-screen Show (16:9)</PresentationFormat>
  <Paragraphs>79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Montserrat ExtraBold</vt:lpstr>
      <vt:lpstr>Montserrat Light</vt:lpstr>
      <vt:lpstr>Arial</vt:lpstr>
      <vt:lpstr>Montserrat Medium</vt:lpstr>
      <vt:lpstr>Juliet template</vt:lpstr>
      <vt:lpstr>Peyton Puckett CS 490 - Spring 2019 Big Spatial Data Systems</vt:lpstr>
      <vt:lpstr>Week of February 4th</vt:lpstr>
      <vt:lpstr>Notes </vt:lpstr>
      <vt:lpstr>PowerPoint Presentation</vt:lpstr>
      <vt:lpstr>Questions?</vt:lpstr>
      <vt:lpstr>Week of February 11th</vt:lpstr>
      <vt:lpstr>Questions?</vt:lpstr>
      <vt:lpstr>Week of February 18th</vt:lpstr>
      <vt:lpstr>Questions?</vt:lpstr>
      <vt:lpstr>Week of February 25th</vt:lpstr>
      <vt:lpstr>Questions?</vt:lpstr>
      <vt:lpstr>Week of March 4th</vt:lpstr>
      <vt:lpstr>Questions?</vt:lpstr>
      <vt:lpstr>Week of March 11th</vt:lpstr>
      <vt:lpstr>Questions?</vt:lpstr>
      <vt:lpstr>Week of March 18th</vt:lpstr>
      <vt:lpstr>Questions?</vt:lpstr>
      <vt:lpstr>Week of March 25th</vt:lpstr>
      <vt:lpstr>Questions?</vt:lpstr>
      <vt:lpstr>Week of April 1st</vt:lpstr>
      <vt:lpstr>Questions?</vt:lpstr>
      <vt:lpstr>Week of April 8th</vt:lpstr>
      <vt:lpstr>Week of April 15th</vt:lpstr>
      <vt:lpstr>Questions?</vt:lpstr>
      <vt:lpstr>Week of April 22nd</vt:lpstr>
      <vt:lpstr>Questions?</vt:lpstr>
      <vt:lpstr>Week of April 29th</vt:lpstr>
      <vt:lpstr>Questions?</vt:lpstr>
      <vt:lpstr>Week of May 6th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Peyton Puckett CS 490 - Spring 2019 Big Spatial Data Systems</dc:title>
  <cp:lastModifiedBy>Peyton N Puckett</cp:lastModifiedBy>
  <cp:revision>28</cp:revision>
  <dcterms:modified xsi:type="dcterms:W3CDTF">2019-02-06T19:06:11Z</dcterms:modified>
</cp:coreProperties>
</file>