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57484-DCEA-5446-A148-DF45E3D7C77F}" type="doc">
      <dgm:prSet loTypeId="urn:microsoft.com/office/officeart/2005/8/layout/process1" loCatId="" qsTypeId="urn:microsoft.com/office/officeart/2005/8/quickstyle/simple2" qsCatId="simple" csTypeId="urn:microsoft.com/office/officeart/2005/8/colors/colorful1" csCatId="colorful" phldr="1"/>
      <dgm:spPr/>
    </dgm:pt>
    <dgm:pt modelId="{9058F7D1-8294-A04D-910B-8D2486CF43D6}">
      <dgm:prSet phldrT="[Text]"/>
      <dgm:spPr/>
      <dgm:t>
        <a:bodyPr/>
        <a:lstStyle/>
        <a:p>
          <a:r>
            <a:rPr lang="en-US" dirty="0"/>
            <a:t>Submit Query via UI</a:t>
          </a:r>
        </a:p>
      </dgm:t>
    </dgm:pt>
    <dgm:pt modelId="{898097E8-5471-2B4E-B298-357323314CE6}" type="parTrans" cxnId="{8ECF5E3C-C6B2-8A4B-99F2-1222B1D40CE7}">
      <dgm:prSet/>
      <dgm:spPr/>
      <dgm:t>
        <a:bodyPr/>
        <a:lstStyle/>
        <a:p>
          <a:endParaRPr lang="en-US"/>
        </a:p>
      </dgm:t>
    </dgm:pt>
    <dgm:pt modelId="{9E1D8A58-EECC-BF4E-A827-90451E1F01EA}" type="sibTrans" cxnId="{8ECF5E3C-C6B2-8A4B-99F2-1222B1D40CE7}">
      <dgm:prSet/>
      <dgm:spPr/>
      <dgm:t>
        <a:bodyPr/>
        <a:lstStyle/>
        <a:p>
          <a:endParaRPr lang="en-US"/>
        </a:p>
      </dgm:t>
    </dgm:pt>
    <dgm:pt modelId="{0374BE50-D6F1-C84E-9954-8DAAD6DE134E}">
      <dgm:prSet phldrT="[Text]"/>
      <dgm:spPr/>
      <dgm:t>
        <a:bodyPr/>
        <a:lstStyle/>
        <a:p>
          <a:r>
            <a:rPr lang="en-US" dirty="0"/>
            <a:t>Produce Output using Kafka</a:t>
          </a:r>
        </a:p>
      </dgm:t>
    </dgm:pt>
    <dgm:pt modelId="{196920A5-AB0A-8E42-A2B9-195377203F9E}" type="parTrans" cxnId="{F5A4E2A9-2FA9-6342-9051-72196D4AB711}">
      <dgm:prSet/>
      <dgm:spPr/>
      <dgm:t>
        <a:bodyPr/>
        <a:lstStyle/>
        <a:p>
          <a:endParaRPr lang="en-US"/>
        </a:p>
      </dgm:t>
    </dgm:pt>
    <dgm:pt modelId="{4BB295B3-9D0B-7846-ABBA-09632563AE4A}" type="sibTrans" cxnId="{F5A4E2A9-2FA9-6342-9051-72196D4AB711}">
      <dgm:prSet/>
      <dgm:spPr/>
      <dgm:t>
        <a:bodyPr/>
        <a:lstStyle/>
        <a:p>
          <a:endParaRPr lang="en-US"/>
        </a:p>
      </dgm:t>
    </dgm:pt>
    <dgm:pt modelId="{90A8897A-6B24-1E4C-89AF-59DEE94503B5}">
      <dgm:prSet phldrT="[Text]"/>
      <dgm:spPr/>
      <dgm:t>
        <a:bodyPr/>
        <a:lstStyle/>
        <a:p>
          <a:r>
            <a:rPr lang="en-US" dirty="0"/>
            <a:t>Show Result in UI</a:t>
          </a:r>
        </a:p>
      </dgm:t>
    </dgm:pt>
    <dgm:pt modelId="{AE05274C-89BE-D94E-959A-540649D1FB61}" type="parTrans" cxnId="{48EA1629-F7C1-8744-B63D-3B8F6CF57D5A}">
      <dgm:prSet/>
      <dgm:spPr/>
      <dgm:t>
        <a:bodyPr/>
        <a:lstStyle/>
        <a:p>
          <a:endParaRPr lang="en-US"/>
        </a:p>
      </dgm:t>
    </dgm:pt>
    <dgm:pt modelId="{88806027-7B0C-D542-8C21-9DB39AFC48C3}" type="sibTrans" cxnId="{48EA1629-F7C1-8744-B63D-3B8F6CF57D5A}">
      <dgm:prSet/>
      <dgm:spPr/>
      <dgm:t>
        <a:bodyPr/>
        <a:lstStyle/>
        <a:p>
          <a:endParaRPr lang="en-US"/>
        </a:p>
      </dgm:t>
    </dgm:pt>
    <dgm:pt modelId="{51826B4D-574D-2047-A6CE-989A37AB1CB7}">
      <dgm:prSet/>
      <dgm:spPr/>
      <dgm:t>
        <a:bodyPr/>
        <a:lstStyle/>
        <a:p>
          <a:r>
            <a:rPr lang="en-US" dirty="0"/>
            <a:t>Consume Query using Kafka</a:t>
          </a:r>
        </a:p>
      </dgm:t>
    </dgm:pt>
    <dgm:pt modelId="{E75B72E6-E526-DC42-A902-EAB68DC7C4C8}" type="parTrans" cxnId="{A483ADD5-0471-3349-AC7E-696525FFFCE8}">
      <dgm:prSet/>
      <dgm:spPr/>
      <dgm:t>
        <a:bodyPr/>
        <a:lstStyle/>
        <a:p>
          <a:endParaRPr lang="en-US"/>
        </a:p>
      </dgm:t>
    </dgm:pt>
    <dgm:pt modelId="{0FB62883-B5DE-154E-8737-7F183535B4C3}" type="sibTrans" cxnId="{A483ADD5-0471-3349-AC7E-696525FFFCE8}">
      <dgm:prSet/>
      <dgm:spPr/>
      <dgm:t>
        <a:bodyPr/>
        <a:lstStyle/>
        <a:p>
          <a:endParaRPr lang="en-US"/>
        </a:p>
      </dgm:t>
    </dgm:pt>
    <dgm:pt modelId="{3D0704E9-5D84-744F-8C80-3C0537D8A08E}">
      <dgm:prSet/>
      <dgm:spPr/>
      <dgm:t>
        <a:bodyPr/>
        <a:lstStyle/>
        <a:p>
          <a:r>
            <a:rPr lang="en-US" dirty="0"/>
            <a:t>Transform Query and Process Using Tornado</a:t>
          </a:r>
        </a:p>
      </dgm:t>
    </dgm:pt>
    <dgm:pt modelId="{159F0490-B330-1540-B0A8-791C62259F94}" type="parTrans" cxnId="{FF4A030A-3952-F54D-AC60-09B84291D40E}">
      <dgm:prSet/>
      <dgm:spPr/>
      <dgm:t>
        <a:bodyPr/>
        <a:lstStyle/>
        <a:p>
          <a:endParaRPr lang="en-US"/>
        </a:p>
      </dgm:t>
    </dgm:pt>
    <dgm:pt modelId="{6770BBAD-935A-E74C-918A-919E2CB832FC}" type="sibTrans" cxnId="{FF4A030A-3952-F54D-AC60-09B84291D40E}">
      <dgm:prSet/>
      <dgm:spPr/>
      <dgm:t>
        <a:bodyPr/>
        <a:lstStyle/>
        <a:p>
          <a:endParaRPr lang="en-US"/>
        </a:p>
      </dgm:t>
    </dgm:pt>
    <dgm:pt modelId="{1B4DEF57-FDA7-D94C-8CFC-3ECF2B198D82}" type="pres">
      <dgm:prSet presAssocID="{C6757484-DCEA-5446-A148-DF45E3D7C77F}" presName="Name0" presStyleCnt="0">
        <dgm:presLayoutVars>
          <dgm:dir/>
          <dgm:resizeHandles val="exact"/>
        </dgm:presLayoutVars>
      </dgm:prSet>
      <dgm:spPr/>
    </dgm:pt>
    <dgm:pt modelId="{315EC019-157E-894C-8C23-F318E72B2795}" type="pres">
      <dgm:prSet presAssocID="{9058F7D1-8294-A04D-910B-8D2486CF43D6}" presName="node" presStyleLbl="node1" presStyleIdx="0" presStyleCnt="5">
        <dgm:presLayoutVars>
          <dgm:bulletEnabled val="1"/>
        </dgm:presLayoutVars>
      </dgm:prSet>
      <dgm:spPr/>
    </dgm:pt>
    <dgm:pt modelId="{450C790A-9F38-F94E-B383-F2A7ABE33ADD}" type="pres">
      <dgm:prSet presAssocID="{9E1D8A58-EECC-BF4E-A827-90451E1F01EA}" presName="sibTrans" presStyleLbl="sibTrans2D1" presStyleIdx="0" presStyleCnt="4"/>
      <dgm:spPr/>
    </dgm:pt>
    <dgm:pt modelId="{138AD573-B3DE-EF4B-82A7-0440C254A0E5}" type="pres">
      <dgm:prSet presAssocID="{9E1D8A58-EECC-BF4E-A827-90451E1F01EA}" presName="connectorText" presStyleLbl="sibTrans2D1" presStyleIdx="0" presStyleCnt="4"/>
      <dgm:spPr/>
    </dgm:pt>
    <dgm:pt modelId="{3A577D1C-29FE-3C4E-9EB2-9AA35D7905C9}" type="pres">
      <dgm:prSet presAssocID="{51826B4D-574D-2047-A6CE-989A37AB1CB7}" presName="node" presStyleLbl="node1" presStyleIdx="1" presStyleCnt="5">
        <dgm:presLayoutVars>
          <dgm:bulletEnabled val="1"/>
        </dgm:presLayoutVars>
      </dgm:prSet>
      <dgm:spPr/>
    </dgm:pt>
    <dgm:pt modelId="{0451C588-DE7D-1349-AA65-E021AE7C264C}" type="pres">
      <dgm:prSet presAssocID="{0FB62883-B5DE-154E-8737-7F183535B4C3}" presName="sibTrans" presStyleLbl="sibTrans2D1" presStyleIdx="1" presStyleCnt="4"/>
      <dgm:spPr/>
    </dgm:pt>
    <dgm:pt modelId="{5350C14F-50D1-414E-9C4B-96639DB080FD}" type="pres">
      <dgm:prSet presAssocID="{0FB62883-B5DE-154E-8737-7F183535B4C3}" presName="connectorText" presStyleLbl="sibTrans2D1" presStyleIdx="1" presStyleCnt="4"/>
      <dgm:spPr/>
    </dgm:pt>
    <dgm:pt modelId="{F8C86FC4-E959-4D43-829A-0F5B673F14B6}" type="pres">
      <dgm:prSet presAssocID="{3D0704E9-5D84-744F-8C80-3C0537D8A08E}" presName="node" presStyleLbl="node1" presStyleIdx="2" presStyleCnt="5">
        <dgm:presLayoutVars>
          <dgm:bulletEnabled val="1"/>
        </dgm:presLayoutVars>
      </dgm:prSet>
      <dgm:spPr/>
    </dgm:pt>
    <dgm:pt modelId="{6D61B77C-E43D-4248-BBA5-15208FE852FA}" type="pres">
      <dgm:prSet presAssocID="{6770BBAD-935A-E74C-918A-919E2CB832FC}" presName="sibTrans" presStyleLbl="sibTrans2D1" presStyleIdx="2" presStyleCnt="4"/>
      <dgm:spPr/>
    </dgm:pt>
    <dgm:pt modelId="{70D0FCFC-69B9-EC44-BEC9-AE85924C325C}" type="pres">
      <dgm:prSet presAssocID="{6770BBAD-935A-E74C-918A-919E2CB832FC}" presName="connectorText" presStyleLbl="sibTrans2D1" presStyleIdx="2" presStyleCnt="4"/>
      <dgm:spPr/>
    </dgm:pt>
    <dgm:pt modelId="{CAFAE09F-2C27-8C4E-B36A-D4F0387D7A39}" type="pres">
      <dgm:prSet presAssocID="{0374BE50-D6F1-C84E-9954-8DAAD6DE134E}" presName="node" presStyleLbl="node1" presStyleIdx="3" presStyleCnt="5">
        <dgm:presLayoutVars>
          <dgm:bulletEnabled val="1"/>
        </dgm:presLayoutVars>
      </dgm:prSet>
      <dgm:spPr/>
    </dgm:pt>
    <dgm:pt modelId="{6CC0D505-A005-7941-961D-6452E7909C45}" type="pres">
      <dgm:prSet presAssocID="{4BB295B3-9D0B-7846-ABBA-09632563AE4A}" presName="sibTrans" presStyleLbl="sibTrans2D1" presStyleIdx="3" presStyleCnt="4"/>
      <dgm:spPr/>
    </dgm:pt>
    <dgm:pt modelId="{EC87C14E-2D96-2143-8B22-27490FD03863}" type="pres">
      <dgm:prSet presAssocID="{4BB295B3-9D0B-7846-ABBA-09632563AE4A}" presName="connectorText" presStyleLbl="sibTrans2D1" presStyleIdx="3" presStyleCnt="4"/>
      <dgm:spPr/>
    </dgm:pt>
    <dgm:pt modelId="{7CC1CA41-A5C2-2E42-A0EB-0F918B9D1C5F}" type="pres">
      <dgm:prSet presAssocID="{90A8897A-6B24-1E4C-89AF-59DEE94503B5}" presName="node" presStyleLbl="node1" presStyleIdx="4" presStyleCnt="5">
        <dgm:presLayoutVars>
          <dgm:bulletEnabled val="1"/>
        </dgm:presLayoutVars>
      </dgm:prSet>
      <dgm:spPr/>
    </dgm:pt>
  </dgm:ptLst>
  <dgm:cxnLst>
    <dgm:cxn modelId="{FF4A030A-3952-F54D-AC60-09B84291D40E}" srcId="{C6757484-DCEA-5446-A148-DF45E3D7C77F}" destId="{3D0704E9-5D84-744F-8C80-3C0537D8A08E}" srcOrd="2" destOrd="0" parTransId="{159F0490-B330-1540-B0A8-791C62259F94}" sibTransId="{6770BBAD-935A-E74C-918A-919E2CB832FC}"/>
    <dgm:cxn modelId="{DBBDC718-2B7E-C24A-8D77-A87FA890B56A}" type="presOf" srcId="{0374BE50-D6F1-C84E-9954-8DAAD6DE134E}" destId="{CAFAE09F-2C27-8C4E-B36A-D4F0387D7A39}" srcOrd="0" destOrd="0" presId="urn:microsoft.com/office/officeart/2005/8/layout/process1"/>
    <dgm:cxn modelId="{48EA1629-F7C1-8744-B63D-3B8F6CF57D5A}" srcId="{C6757484-DCEA-5446-A148-DF45E3D7C77F}" destId="{90A8897A-6B24-1E4C-89AF-59DEE94503B5}" srcOrd="4" destOrd="0" parTransId="{AE05274C-89BE-D94E-959A-540649D1FB61}" sibTransId="{88806027-7B0C-D542-8C21-9DB39AFC48C3}"/>
    <dgm:cxn modelId="{29A0102B-214F-BE42-AA63-C94AE601A4C3}" type="presOf" srcId="{9058F7D1-8294-A04D-910B-8D2486CF43D6}" destId="{315EC019-157E-894C-8C23-F318E72B2795}" srcOrd="0" destOrd="0" presId="urn:microsoft.com/office/officeart/2005/8/layout/process1"/>
    <dgm:cxn modelId="{39164A2D-D8BE-974B-B01B-CCF17C8D4341}" type="presOf" srcId="{51826B4D-574D-2047-A6CE-989A37AB1CB7}" destId="{3A577D1C-29FE-3C4E-9EB2-9AA35D7905C9}" srcOrd="0" destOrd="0" presId="urn:microsoft.com/office/officeart/2005/8/layout/process1"/>
    <dgm:cxn modelId="{7485892F-72AE-7040-BDE2-1C32CFC1C5A0}" type="presOf" srcId="{90A8897A-6B24-1E4C-89AF-59DEE94503B5}" destId="{7CC1CA41-A5C2-2E42-A0EB-0F918B9D1C5F}" srcOrd="0" destOrd="0" presId="urn:microsoft.com/office/officeart/2005/8/layout/process1"/>
    <dgm:cxn modelId="{8ECF5E3C-C6B2-8A4B-99F2-1222B1D40CE7}" srcId="{C6757484-DCEA-5446-A148-DF45E3D7C77F}" destId="{9058F7D1-8294-A04D-910B-8D2486CF43D6}" srcOrd="0" destOrd="0" parTransId="{898097E8-5471-2B4E-B298-357323314CE6}" sibTransId="{9E1D8A58-EECC-BF4E-A827-90451E1F01EA}"/>
    <dgm:cxn modelId="{946F2067-89B2-034A-9F22-4C689B175130}" type="presOf" srcId="{4BB295B3-9D0B-7846-ABBA-09632563AE4A}" destId="{6CC0D505-A005-7941-961D-6452E7909C45}" srcOrd="0" destOrd="0" presId="urn:microsoft.com/office/officeart/2005/8/layout/process1"/>
    <dgm:cxn modelId="{A07FD06E-F0ED-3E47-A960-ADFF8A81038E}" type="presOf" srcId="{9E1D8A58-EECC-BF4E-A827-90451E1F01EA}" destId="{450C790A-9F38-F94E-B383-F2A7ABE33ADD}" srcOrd="0" destOrd="0" presId="urn:microsoft.com/office/officeart/2005/8/layout/process1"/>
    <dgm:cxn modelId="{6E0BFC79-9D8B-9044-8B27-14311F912C0B}" type="presOf" srcId="{3D0704E9-5D84-744F-8C80-3C0537D8A08E}" destId="{F8C86FC4-E959-4D43-829A-0F5B673F14B6}" srcOrd="0" destOrd="0" presId="urn:microsoft.com/office/officeart/2005/8/layout/process1"/>
    <dgm:cxn modelId="{94373292-2ECB-7342-8402-E822CA730122}" type="presOf" srcId="{0FB62883-B5DE-154E-8737-7F183535B4C3}" destId="{5350C14F-50D1-414E-9C4B-96639DB080FD}" srcOrd="1" destOrd="0" presId="urn:microsoft.com/office/officeart/2005/8/layout/process1"/>
    <dgm:cxn modelId="{F5A4E2A9-2FA9-6342-9051-72196D4AB711}" srcId="{C6757484-DCEA-5446-A148-DF45E3D7C77F}" destId="{0374BE50-D6F1-C84E-9954-8DAAD6DE134E}" srcOrd="3" destOrd="0" parTransId="{196920A5-AB0A-8E42-A2B9-195377203F9E}" sibTransId="{4BB295B3-9D0B-7846-ABBA-09632563AE4A}"/>
    <dgm:cxn modelId="{53358DD5-51AC-4A48-B972-4DCBDD2B0AE0}" type="presOf" srcId="{6770BBAD-935A-E74C-918A-919E2CB832FC}" destId="{70D0FCFC-69B9-EC44-BEC9-AE85924C325C}" srcOrd="1" destOrd="0" presId="urn:microsoft.com/office/officeart/2005/8/layout/process1"/>
    <dgm:cxn modelId="{A483ADD5-0471-3349-AC7E-696525FFFCE8}" srcId="{C6757484-DCEA-5446-A148-DF45E3D7C77F}" destId="{51826B4D-574D-2047-A6CE-989A37AB1CB7}" srcOrd="1" destOrd="0" parTransId="{E75B72E6-E526-DC42-A902-EAB68DC7C4C8}" sibTransId="{0FB62883-B5DE-154E-8737-7F183535B4C3}"/>
    <dgm:cxn modelId="{B177DDE1-A323-454F-9CB6-224E1859CF0E}" type="presOf" srcId="{9E1D8A58-EECC-BF4E-A827-90451E1F01EA}" destId="{138AD573-B3DE-EF4B-82A7-0440C254A0E5}" srcOrd="1" destOrd="0" presId="urn:microsoft.com/office/officeart/2005/8/layout/process1"/>
    <dgm:cxn modelId="{0C4FC2EC-3C98-AD41-8132-466180FE29DA}" type="presOf" srcId="{4BB295B3-9D0B-7846-ABBA-09632563AE4A}" destId="{EC87C14E-2D96-2143-8B22-27490FD03863}" srcOrd="1" destOrd="0" presId="urn:microsoft.com/office/officeart/2005/8/layout/process1"/>
    <dgm:cxn modelId="{222500F1-A484-2A4E-8B65-3D46C81E3732}" type="presOf" srcId="{6770BBAD-935A-E74C-918A-919E2CB832FC}" destId="{6D61B77C-E43D-4248-BBA5-15208FE852FA}" srcOrd="0" destOrd="0" presId="urn:microsoft.com/office/officeart/2005/8/layout/process1"/>
    <dgm:cxn modelId="{3A6F40FA-A784-9743-AB4B-3FF8D40487A2}" type="presOf" srcId="{C6757484-DCEA-5446-A148-DF45E3D7C77F}" destId="{1B4DEF57-FDA7-D94C-8CFC-3ECF2B198D82}" srcOrd="0" destOrd="0" presId="urn:microsoft.com/office/officeart/2005/8/layout/process1"/>
    <dgm:cxn modelId="{5B79DEFC-5556-B348-A238-25BEC62E9BA7}" type="presOf" srcId="{0FB62883-B5DE-154E-8737-7F183535B4C3}" destId="{0451C588-DE7D-1349-AA65-E021AE7C264C}" srcOrd="0" destOrd="0" presId="urn:microsoft.com/office/officeart/2005/8/layout/process1"/>
    <dgm:cxn modelId="{9D261D15-1B30-4043-B3FD-79965270B8FF}" type="presParOf" srcId="{1B4DEF57-FDA7-D94C-8CFC-3ECF2B198D82}" destId="{315EC019-157E-894C-8C23-F318E72B2795}" srcOrd="0" destOrd="0" presId="urn:microsoft.com/office/officeart/2005/8/layout/process1"/>
    <dgm:cxn modelId="{ADF45689-9C7F-2E4C-B1A4-840FB697C8A1}" type="presParOf" srcId="{1B4DEF57-FDA7-D94C-8CFC-3ECF2B198D82}" destId="{450C790A-9F38-F94E-B383-F2A7ABE33ADD}" srcOrd="1" destOrd="0" presId="urn:microsoft.com/office/officeart/2005/8/layout/process1"/>
    <dgm:cxn modelId="{095E4C92-EAEC-7B4D-B82E-471669868368}" type="presParOf" srcId="{450C790A-9F38-F94E-B383-F2A7ABE33ADD}" destId="{138AD573-B3DE-EF4B-82A7-0440C254A0E5}" srcOrd="0" destOrd="0" presId="urn:microsoft.com/office/officeart/2005/8/layout/process1"/>
    <dgm:cxn modelId="{B60D70EE-54FB-AF4D-A24F-7627D3877D8D}" type="presParOf" srcId="{1B4DEF57-FDA7-D94C-8CFC-3ECF2B198D82}" destId="{3A577D1C-29FE-3C4E-9EB2-9AA35D7905C9}" srcOrd="2" destOrd="0" presId="urn:microsoft.com/office/officeart/2005/8/layout/process1"/>
    <dgm:cxn modelId="{73BE54F2-9F26-EA49-8745-AE3B8AC03796}" type="presParOf" srcId="{1B4DEF57-FDA7-D94C-8CFC-3ECF2B198D82}" destId="{0451C588-DE7D-1349-AA65-E021AE7C264C}" srcOrd="3" destOrd="0" presId="urn:microsoft.com/office/officeart/2005/8/layout/process1"/>
    <dgm:cxn modelId="{42261D20-0598-AF40-B3F6-76C3A6EA3192}" type="presParOf" srcId="{0451C588-DE7D-1349-AA65-E021AE7C264C}" destId="{5350C14F-50D1-414E-9C4B-96639DB080FD}" srcOrd="0" destOrd="0" presId="urn:microsoft.com/office/officeart/2005/8/layout/process1"/>
    <dgm:cxn modelId="{EB68A749-FCAB-CD46-BFA2-F9C51AA366E5}" type="presParOf" srcId="{1B4DEF57-FDA7-D94C-8CFC-3ECF2B198D82}" destId="{F8C86FC4-E959-4D43-829A-0F5B673F14B6}" srcOrd="4" destOrd="0" presId="urn:microsoft.com/office/officeart/2005/8/layout/process1"/>
    <dgm:cxn modelId="{7835A953-5C1E-714C-A77B-EF3938847A38}" type="presParOf" srcId="{1B4DEF57-FDA7-D94C-8CFC-3ECF2B198D82}" destId="{6D61B77C-E43D-4248-BBA5-15208FE852FA}" srcOrd="5" destOrd="0" presId="urn:microsoft.com/office/officeart/2005/8/layout/process1"/>
    <dgm:cxn modelId="{1520C263-1B6E-F24F-A84A-279CC4638178}" type="presParOf" srcId="{6D61B77C-E43D-4248-BBA5-15208FE852FA}" destId="{70D0FCFC-69B9-EC44-BEC9-AE85924C325C}" srcOrd="0" destOrd="0" presId="urn:microsoft.com/office/officeart/2005/8/layout/process1"/>
    <dgm:cxn modelId="{A6F14ED3-DFD6-3141-A81C-CB56CC7AA22B}" type="presParOf" srcId="{1B4DEF57-FDA7-D94C-8CFC-3ECF2B198D82}" destId="{CAFAE09F-2C27-8C4E-B36A-D4F0387D7A39}" srcOrd="6" destOrd="0" presId="urn:microsoft.com/office/officeart/2005/8/layout/process1"/>
    <dgm:cxn modelId="{C46648CB-4629-5544-B947-08C2F5B02C3D}" type="presParOf" srcId="{1B4DEF57-FDA7-D94C-8CFC-3ECF2B198D82}" destId="{6CC0D505-A005-7941-961D-6452E7909C45}" srcOrd="7" destOrd="0" presId="urn:microsoft.com/office/officeart/2005/8/layout/process1"/>
    <dgm:cxn modelId="{ABECD709-9B1B-0B49-8827-00CCA0A27BE4}" type="presParOf" srcId="{6CC0D505-A005-7941-961D-6452E7909C45}" destId="{EC87C14E-2D96-2143-8B22-27490FD03863}" srcOrd="0" destOrd="0" presId="urn:microsoft.com/office/officeart/2005/8/layout/process1"/>
    <dgm:cxn modelId="{B182C182-9BE6-A845-90AA-AEE4B3F712A4}" type="presParOf" srcId="{1B4DEF57-FDA7-D94C-8CFC-3ECF2B198D82}" destId="{7CC1CA41-A5C2-2E42-A0EB-0F918B9D1C5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757484-DCEA-5446-A148-DF45E3D7C77F}" type="doc">
      <dgm:prSet loTypeId="urn:microsoft.com/office/officeart/2005/8/layout/process1" loCatId="" qsTypeId="urn:microsoft.com/office/officeart/2005/8/quickstyle/simple2" qsCatId="simple" csTypeId="urn:microsoft.com/office/officeart/2005/8/colors/accent0_2" csCatId="mainScheme" phldr="1"/>
      <dgm:spPr/>
    </dgm:pt>
    <dgm:pt modelId="{9058F7D1-8294-A04D-910B-8D2486CF43D6}">
      <dgm:prSet phldrT="[Text]"/>
      <dgm:spPr/>
      <dgm:t>
        <a:bodyPr/>
        <a:lstStyle/>
        <a:p>
          <a:r>
            <a:rPr lang="en-US" dirty="0"/>
            <a:t>Submit Query via UI</a:t>
          </a:r>
        </a:p>
      </dgm:t>
    </dgm:pt>
    <dgm:pt modelId="{898097E8-5471-2B4E-B298-357323314CE6}" type="parTrans" cxnId="{8ECF5E3C-C6B2-8A4B-99F2-1222B1D40CE7}">
      <dgm:prSet/>
      <dgm:spPr/>
      <dgm:t>
        <a:bodyPr/>
        <a:lstStyle/>
        <a:p>
          <a:endParaRPr lang="en-US"/>
        </a:p>
      </dgm:t>
    </dgm:pt>
    <dgm:pt modelId="{9E1D8A58-EECC-BF4E-A827-90451E1F01EA}" type="sibTrans" cxnId="{8ECF5E3C-C6B2-8A4B-99F2-1222B1D40CE7}">
      <dgm:prSet/>
      <dgm:spPr/>
      <dgm:t>
        <a:bodyPr/>
        <a:lstStyle/>
        <a:p>
          <a:endParaRPr lang="en-US"/>
        </a:p>
      </dgm:t>
    </dgm:pt>
    <dgm:pt modelId="{0374BE50-D6F1-C84E-9954-8DAAD6DE134E}">
      <dgm:prSet phldrT="[Text]"/>
      <dgm:spPr>
        <a:ln w="57150">
          <a:solidFill>
            <a:schemeClr val="accent1"/>
          </a:solidFill>
        </a:ln>
      </dgm:spPr>
      <dgm:t>
        <a:bodyPr/>
        <a:lstStyle/>
        <a:p>
          <a:r>
            <a:rPr lang="en-US" dirty="0"/>
            <a:t>Produce Output using </a:t>
          </a:r>
          <a:r>
            <a:rPr lang="en-US" b="1" u="sng" dirty="0">
              <a:highlight>
                <a:srgbClr val="00FF00"/>
              </a:highlight>
            </a:rPr>
            <a:t>Producer</a:t>
          </a:r>
        </a:p>
      </dgm:t>
    </dgm:pt>
    <dgm:pt modelId="{196920A5-AB0A-8E42-A2B9-195377203F9E}" type="parTrans" cxnId="{F5A4E2A9-2FA9-6342-9051-72196D4AB711}">
      <dgm:prSet/>
      <dgm:spPr/>
      <dgm:t>
        <a:bodyPr/>
        <a:lstStyle/>
        <a:p>
          <a:endParaRPr lang="en-US"/>
        </a:p>
      </dgm:t>
    </dgm:pt>
    <dgm:pt modelId="{4BB295B3-9D0B-7846-ABBA-09632563AE4A}" type="sibTrans" cxnId="{F5A4E2A9-2FA9-6342-9051-72196D4AB711}">
      <dgm:prSet/>
      <dgm:spPr/>
      <dgm:t>
        <a:bodyPr/>
        <a:lstStyle/>
        <a:p>
          <a:endParaRPr lang="en-US"/>
        </a:p>
      </dgm:t>
    </dgm:pt>
    <dgm:pt modelId="{90A8897A-6B24-1E4C-89AF-59DEE94503B5}">
      <dgm:prSet phldrT="[Text]"/>
      <dgm:spPr/>
      <dgm:t>
        <a:bodyPr/>
        <a:lstStyle/>
        <a:p>
          <a:r>
            <a:rPr lang="en-US" dirty="0"/>
            <a:t>Show Result in UI</a:t>
          </a:r>
        </a:p>
      </dgm:t>
    </dgm:pt>
    <dgm:pt modelId="{AE05274C-89BE-D94E-959A-540649D1FB61}" type="parTrans" cxnId="{48EA1629-F7C1-8744-B63D-3B8F6CF57D5A}">
      <dgm:prSet/>
      <dgm:spPr/>
      <dgm:t>
        <a:bodyPr/>
        <a:lstStyle/>
        <a:p>
          <a:endParaRPr lang="en-US"/>
        </a:p>
      </dgm:t>
    </dgm:pt>
    <dgm:pt modelId="{88806027-7B0C-D542-8C21-9DB39AFC48C3}" type="sibTrans" cxnId="{48EA1629-F7C1-8744-B63D-3B8F6CF57D5A}">
      <dgm:prSet/>
      <dgm:spPr/>
      <dgm:t>
        <a:bodyPr/>
        <a:lstStyle/>
        <a:p>
          <a:endParaRPr lang="en-US"/>
        </a:p>
      </dgm:t>
    </dgm:pt>
    <dgm:pt modelId="{51826B4D-574D-2047-A6CE-989A37AB1CB7}">
      <dgm:prSet/>
      <dgm:spPr>
        <a:ln w="57150">
          <a:solidFill>
            <a:schemeClr val="accent1"/>
          </a:solidFill>
        </a:ln>
      </dgm:spPr>
      <dgm:t>
        <a:bodyPr/>
        <a:lstStyle/>
        <a:p>
          <a:r>
            <a:rPr lang="en-US" dirty="0"/>
            <a:t>Consume Query using </a:t>
          </a:r>
          <a:r>
            <a:rPr lang="en-US" b="1" u="sng" dirty="0">
              <a:highlight>
                <a:srgbClr val="00FF00"/>
              </a:highlight>
            </a:rPr>
            <a:t>Consumer</a:t>
          </a:r>
        </a:p>
      </dgm:t>
    </dgm:pt>
    <dgm:pt modelId="{E75B72E6-E526-DC42-A902-EAB68DC7C4C8}" type="parTrans" cxnId="{A483ADD5-0471-3349-AC7E-696525FFFCE8}">
      <dgm:prSet/>
      <dgm:spPr/>
      <dgm:t>
        <a:bodyPr/>
        <a:lstStyle/>
        <a:p>
          <a:endParaRPr lang="en-US"/>
        </a:p>
      </dgm:t>
    </dgm:pt>
    <dgm:pt modelId="{0FB62883-B5DE-154E-8737-7F183535B4C3}" type="sibTrans" cxnId="{A483ADD5-0471-3349-AC7E-696525FFFCE8}">
      <dgm:prSet/>
      <dgm:spPr/>
      <dgm:t>
        <a:bodyPr/>
        <a:lstStyle/>
        <a:p>
          <a:endParaRPr lang="en-US"/>
        </a:p>
      </dgm:t>
    </dgm:pt>
    <dgm:pt modelId="{3D0704E9-5D84-744F-8C80-3C0537D8A08E}">
      <dgm:prSet/>
      <dgm:spPr/>
      <dgm:t>
        <a:bodyPr/>
        <a:lstStyle/>
        <a:p>
          <a:r>
            <a:rPr lang="en-US" dirty="0"/>
            <a:t>Transform Query and Process Using Tornado</a:t>
          </a:r>
        </a:p>
      </dgm:t>
    </dgm:pt>
    <dgm:pt modelId="{159F0490-B330-1540-B0A8-791C62259F94}" type="parTrans" cxnId="{FF4A030A-3952-F54D-AC60-09B84291D40E}">
      <dgm:prSet/>
      <dgm:spPr/>
      <dgm:t>
        <a:bodyPr/>
        <a:lstStyle/>
        <a:p>
          <a:endParaRPr lang="en-US"/>
        </a:p>
      </dgm:t>
    </dgm:pt>
    <dgm:pt modelId="{6770BBAD-935A-E74C-918A-919E2CB832FC}" type="sibTrans" cxnId="{FF4A030A-3952-F54D-AC60-09B84291D40E}">
      <dgm:prSet/>
      <dgm:spPr/>
      <dgm:t>
        <a:bodyPr/>
        <a:lstStyle/>
        <a:p>
          <a:endParaRPr lang="en-US"/>
        </a:p>
      </dgm:t>
    </dgm:pt>
    <dgm:pt modelId="{1B4DEF57-FDA7-D94C-8CFC-3ECF2B198D82}" type="pres">
      <dgm:prSet presAssocID="{C6757484-DCEA-5446-A148-DF45E3D7C77F}" presName="Name0" presStyleCnt="0">
        <dgm:presLayoutVars>
          <dgm:dir/>
          <dgm:resizeHandles val="exact"/>
        </dgm:presLayoutVars>
      </dgm:prSet>
      <dgm:spPr/>
    </dgm:pt>
    <dgm:pt modelId="{315EC019-157E-894C-8C23-F318E72B2795}" type="pres">
      <dgm:prSet presAssocID="{9058F7D1-8294-A04D-910B-8D2486CF43D6}" presName="node" presStyleLbl="node1" presStyleIdx="0" presStyleCnt="5">
        <dgm:presLayoutVars>
          <dgm:bulletEnabled val="1"/>
        </dgm:presLayoutVars>
      </dgm:prSet>
      <dgm:spPr/>
    </dgm:pt>
    <dgm:pt modelId="{450C790A-9F38-F94E-B383-F2A7ABE33ADD}" type="pres">
      <dgm:prSet presAssocID="{9E1D8A58-EECC-BF4E-A827-90451E1F01EA}" presName="sibTrans" presStyleLbl="sibTrans2D1" presStyleIdx="0" presStyleCnt="4"/>
      <dgm:spPr/>
    </dgm:pt>
    <dgm:pt modelId="{138AD573-B3DE-EF4B-82A7-0440C254A0E5}" type="pres">
      <dgm:prSet presAssocID="{9E1D8A58-EECC-BF4E-A827-90451E1F01EA}" presName="connectorText" presStyleLbl="sibTrans2D1" presStyleIdx="0" presStyleCnt="4"/>
      <dgm:spPr/>
    </dgm:pt>
    <dgm:pt modelId="{3A577D1C-29FE-3C4E-9EB2-9AA35D7905C9}" type="pres">
      <dgm:prSet presAssocID="{51826B4D-574D-2047-A6CE-989A37AB1CB7}" presName="node" presStyleLbl="node1" presStyleIdx="1" presStyleCnt="5">
        <dgm:presLayoutVars>
          <dgm:bulletEnabled val="1"/>
        </dgm:presLayoutVars>
      </dgm:prSet>
      <dgm:spPr/>
    </dgm:pt>
    <dgm:pt modelId="{0451C588-DE7D-1349-AA65-E021AE7C264C}" type="pres">
      <dgm:prSet presAssocID="{0FB62883-B5DE-154E-8737-7F183535B4C3}" presName="sibTrans" presStyleLbl="sibTrans2D1" presStyleIdx="1" presStyleCnt="4"/>
      <dgm:spPr/>
    </dgm:pt>
    <dgm:pt modelId="{5350C14F-50D1-414E-9C4B-96639DB080FD}" type="pres">
      <dgm:prSet presAssocID="{0FB62883-B5DE-154E-8737-7F183535B4C3}" presName="connectorText" presStyleLbl="sibTrans2D1" presStyleIdx="1" presStyleCnt="4"/>
      <dgm:spPr/>
    </dgm:pt>
    <dgm:pt modelId="{F8C86FC4-E959-4D43-829A-0F5B673F14B6}" type="pres">
      <dgm:prSet presAssocID="{3D0704E9-5D84-744F-8C80-3C0537D8A08E}" presName="node" presStyleLbl="node1" presStyleIdx="2" presStyleCnt="5">
        <dgm:presLayoutVars>
          <dgm:bulletEnabled val="1"/>
        </dgm:presLayoutVars>
      </dgm:prSet>
      <dgm:spPr/>
    </dgm:pt>
    <dgm:pt modelId="{6D61B77C-E43D-4248-BBA5-15208FE852FA}" type="pres">
      <dgm:prSet presAssocID="{6770BBAD-935A-E74C-918A-919E2CB832FC}" presName="sibTrans" presStyleLbl="sibTrans2D1" presStyleIdx="2" presStyleCnt="4"/>
      <dgm:spPr/>
    </dgm:pt>
    <dgm:pt modelId="{70D0FCFC-69B9-EC44-BEC9-AE85924C325C}" type="pres">
      <dgm:prSet presAssocID="{6770BBAD-935A-E74C-918A-919E2CB832FC}" presName="connectorText" presStyleLbl="sibTrans2D1" presStyleIdx="2" presStyleCnt="4"/>
      <dgm:spPr/>
    </dgm:pt>
    <dgm:pt modelId="{CAFAE09F-2C27-8C4E-B36A-D4F0387D7A39}" type="pres">
      <dgm:prSet presAssocID="{0374BE50-D6F1-C84E-9954-8DAAD6DE134E}" presName="node" presStyleLbl="node1" presStyleIdx="3" presStyleCnt="5">
        <dgm:presLayoutVars>
          <dgm:bulletEnabled val="1"/>
        </dgm:presLayoutVars>
      </dgm:prSet>
      <dgm:spPr/>
    </dgm:pt>
    <dgm:pt modelId="{6CC0D505-A005-7941-961D-6452E7909C45}" type="pres">
      <dgm:prSet presAssocID="{4BB295B3-9D0B-7846-ABBA-09632563AE4A}" presName="sibTrans" presStyleLbl="sibTrans2D1" presStyleIdx="3" presStyleCnt="4"/>
      <dgm:spPr/>
    </dgm:pt>
    <dgm:pt modelId="{EC87C14E-2D96-2143-8B22-27490FD03863}" type="pres">
      <dgm:prSet presAssocID="{4BB295B3-9D0B-7846-ABBA-09632563AE4A}" presName="connectorText" presStyleLbl="sibTrans2D1" presStyleIdx="3" presStyleCnt="4"/>
      <dgm:spPr/>
    </dgm:pt>
    <dgm:pt modelId="{7CC1CA41-A5C2-2E42-A0EB-0F918B9D1C5F}" type="pres">
      <dgm:prSet presAssocID="{90A8897A-6B24-1E4C-89AF-59DEE94503B5}" presName="node" presStyleLbl="node1" presStyleIdx="4" presStyleCnt="5">
        <dgm:presLayoutVars>
          <dgm:bulletEnabled val="1"/>
        </dgm:presLayoutVars>
      </dgm:prSet>
      <dgm:spPr/>
    </dgm:pt>
  </dgm:ptLst>
  <dgm:cxnLst>
    <dgm:cxn modelId="{FF4A030A-3952-F54D-AC60-09B84291D40E}" srcId="{C6757484-DCEA-5446-A148-DF45E3D7C77F}" destId="{3D0704E9-5D84-744F-8C80-3C0537D8A08E}" srcOrd="2" destOrd="0" parTransId="{159F0490-B330-1540-B0A8-791C62259F94}" sibTransId="{6770BBAD-935A-E74C-918A-919E2CB832FC}"/>
    <dgm:cxn modelId="{DBBDC718-2B7E-C24A-8D77-A87FA890B56A}" type="presOf" srcId="{0374BE50-D6F1-C84E-9954-8DAAD6DE134E}" destId="{CAFAE09F-2C27-8C4E-B36A-D4F0387D7A39}" srcOrd="0" destOrd="0" presId="urn:microsoft.com/office/officeart/2005/8/layout/process1"/>
    <dgm:cxn modelId="{48EA1629-F7C1-8744-B63D-3B8F6CF57D5A}" srcId="{C6757484-DCEA-5446-A148-DF45E3D7C77F}" destId="{90A8897A-6B24-1E4C-89AF-59DEE94503B5}" srcOrd="4" destOrd="0" parTransId="{AE05274C-89BE-D94E-959A-540649D1FB61}" sibTransId="{88806027-7B0C-D542-8C21-9DB39AFC48C3}"/>
    <dgm:cxn modelId="{29A0102B-214F-BE42-AA63-C94AE601A4C3}" type="presOf" srcId="{9058F7D1-8294-A04D-910B-8D2486CF43D6}" destId="{315EC019-157E-894C-8C23-F318E72B2795}" srcOrd="0" destOrd="0" presId="urn:microsoft.com/office/officeart/2005/8/layout/process1"/>
    <dgm:cxn modelId="{39164A2D-D8BE-974B-B01B-CCF17C8D4341}" type="presOf" srcId="{51826B4D-574D-2047-A6CE-989A37AB1CB7}" destId="{3A577D1C-29FE-3C4E-9EB2-9AA35D7905C9}" srcOrd="0" destOrd="0" presId="urn:microsoft.com/office/officeart/2005/8/layout/process1"/>
    <dgm:cxn modelId="{7485892F-72AE-7040-BDE2-1C32CFC1C5A0}" type="presOf" srcId="{90A8897A-6B24-1E4C-89AF-59DEE94503B5}" destId="{7CC1CA41-A5C2-2E42-A0EB-0F918B9D1C5F}" srcOrd="0" destOrd="0" presId="urn:microsoft.com/office/officeart/2005/8/layout/process1"/>
    <dgm:cxn modelId="{8ECF5E3C-C6B2-8A4B-99F2-1222B1D40CE7}" srcId="{C6757484-DCEA-5446-A148-DF45E3D7C77F}" destId="{9058F7D1-8294-A04D-910B-8D2486CF43D6}" srcOrd="0" destOrd="0" parTransId="{898097E8-5471-2B4E-B298-357323314CE6}" sibTransId="{9E1D8A58-EECC-BF4E-A827-90451E1F01EA}"/>
    <dgm:cxn modelId="{946F2067-89B2-034A-9F22-4C689B175130}" type="presOf" srcId="{4BB295B3-9D0B-7846-ABBA-09632563AE4A}" destId="{6CC0D505-A005-7941-961D-6452E7909C45}" srcOrd="0" destOrd="0" presId="urn:microsoft.com/office/officeart/2005/8/layout/process1"/>
    <dgm:cxn modelId="{A07FD06E-F0ED-3E47-A960-ADFF8A81038E}" type="presOf" srcId="{9E1D8A58-EECC-BF4E-A827-90451E1F01EA}" destId="{450C790A-9F38-F94E-B383-F2A7ABE33ADD}" srcOrd="0" destOrd="0" presId="urn:microsoft.com/office/officeart/2005/8/layout/process1"/>
    <dgm:cxn modelId="{6E0BFC79-9D8B-9044-8B27-14311F912C0B}" type="presOf" srcId="{3D0704E9-5D84-744F-8C80-3C0537D8A08E}" destId="{F8C86FC4-E959-4D43-829A-0F5B673F14B6}" srcOrd="0" destOrd="0" presId="urn:microsoft.com/office/officeart/2005/8/layout/process1"/>
    <dgm:cxn modelId="{94373292-2ECB-7342-8402-E822CA730122}" type="presOf" srcId="{0FB62883-B5DE-154E-8737-7F183535B4C3}" destId="{5350C14F-50D1-414E-9C4B-96639DB080FD}" srcOrd="1" destOrd="0" presId="urn:microsoft.com/office/officeart/2005/8/layout/process1"/>
    <dgm:cxn modelId="{F5A4E2A9-2FA9-6342-9051-72196D4AB711}" srcId="{C6757484-DCEA-5446-A148-DF45E3D7C77F}" destId="{0374BE50-D6F1-C84E-9954-8DAAD6DE134E}" srcOrd="3" destOrd="0" parTransId="{196920A5-AB0A-8E42-A2B9-195377203F9E}" sibTransId="{4BB295B3-9D0B-7846-ABBA-09632563AE4A}"/>
    <dgm:cxn modelId="{53358DD5-51AC-4A48-B972-4DCBDD2B0AE0}" type="presOf" srcId="{6770BBAD-935A-E74C-918A-919E2CB832FC}" destId="{70D0FCFC-69B9-EC44-BEC9-AE85924C325C}" srcOrd="1" destOrd="0" presId="urn:microsoft.com/office/officeart/2005/8/layout/process1"/>
    <dgm:cxn modelId="{A483ADD5-0471-3349-AC7E-696525FFFCE8}" srcId="{C6757484-DCEA-5446-A148-DF45E3D7C77F}" destId="{51826B4D-574D-2047-A6CE-989A37AB1CB7}" srcOrd="1" destOrd="0" parTransId="{E75B72E6-E526-DC42-A902-EAB68DC7C4C8}" sibTransId="{0FB62883-B5DE-154E-8737-7F183535B4C3}"/>
    <dgm:cxn modelId="{B177DDE1-A323-454F-9CB6-224E1859CF0E}" type="presOf" srcId="{9E1D8A58-EECC-BF4E-A827-90451E1F01EA}" destId="{138AD573-B3DE-EF4B-82A7-0440C254A0E5}" srcOrd="1" destOrd="0" presId="urn:microsoft.com/office/officeart/2005/8/layout/process1"/>
    <dgm:cxn modelId="{0C4FC2EC-3C98-AD41-8132-466180FE29DA}" type="presOf" srcId="{4BB295B3-9D0B-7846-ABBA-09632563AE4A}" destId="{EC87C14E-2D96-2143-8B22-27490FD03863}" srcOrd="1" destOrd="0" presId="urn:microsoft.com/office/officeart/2005/8/layout/process1"/>
    <dgm:cxn modelId="{222500F1-A484-2A4E-8B65-3D46C81E3732}" type="presOf" srcId="{6770BBAD-935A-E74C-918A-919E2CB832FC}" destId="{6D61B77C-E43D-4248-BBA5-15208FE852FA}" srcOrd="0" destOrd="0" presId="urn:microsoft.com/office/officeart/2005/8/layout/process1"/>
    <dgm:cxn modelId="{3A6F40FA-A784-9743-AB4B-3FF8D40487A2}" type="presOf" srcId="{C6757484-DCEA-5446-A148-DF45E3D7C77F}" destId="{1B4DEF57-FDA7-D94C-8CFC-3ECF2B198D82}" srcOrd="0" destOrd="0" presId="urn:microsoft.com/office/officeart/2005/8/layout/process1"/>
    <dgm:cxn modelId="{5B79DEFC-5556-B348-A238-25BEC62E9BA7}" type="presOf" srcId="{0FB62883-B5DE-154E-8737-7F183535B4C3}" destId="{0451C588-DE7D-1349-AA65-E021AE7C264C}" srcOrd="0" destOrd="0" presId="urn:microsoft.com/office/officeart/2005/8/layout/process1"/>
    <dgm:cxn modelId="{9D261D15-1B30-4043-B3FD-79965270B8FF}" type="presParOf" srcId="{1B4DEF57-FDA7-D94C-8CFC-3ECF2B198D82}" destId="{315EC019-157E-894C-8C23-F318E72B2795}" srcOrd="0" destOrd="0" presId="urn:microsoft.com/office/officeart/2005/8/layout/process1"/>
    <dgm:cxn modelId="{ADF45689-9C7F-2E4C-B1A4-840FB697C8A1}" type="presParOf" srcId="{1B4DEF57-FDA7-D94C-8CFC-3ECF2B198D82}" destId="{450C790A-9F38-F94E-B383-F2A7ABE33ADD}" srcOrd="1" destOrd="0" presId="urn:microsoft.com/office/officeart/2005/8/layout/process1"/>
    <dgm:cxn modelId="{095E4C92-EAEC-7B4D-B82E-471669868368}" type="presParOf" srcId="{450C790A-9F38-F94E-B383-F2A7ABE33ADD}" destId="{138AD573-B3DE-EF4B-82A7-0440C254A0E5}" srcOrd="0" destOrd="0" presId="urn:microsoft.com/office/officeart/2005/8/layout/process1"/>
    <dgm:cxn modelId="{B60D70EE-54FB-AF4D-A24F-7627D3877D8D}" type="presParOf" srcId="{1B4DEF57-FDA7-D94C-8CFC-3ECF2B198D82}" destId="{3A577D1C-29FE-3C4E-9EB2-9AA35D7905C9}" srcOrd="2" destOrd="0" presId="urn:microsoft.com/office/officeart/2005/8/layout/process1"/>
    <dgm:cxn modelId="{73BE54F2-9F26-EA49-8745-AE3B8AC03796}" type="presParOf" srcId="{1B4DEF57-FDA7-D94C-8CFC-3ECF2B198D82}" destId="{0451C588-DE7D-1349-AA65-E021AE7C264C}" srcOrd="3" destOrd="0" presId="urn:microsoft.com/office/officeart/2005/8/layout/process1"/>
    <dgm:cxn modelId="{42261D20-0598-AF40-B3F6-76C3A6EA3192}" type="presParOf" srcId="{0451C588-DE7D-1349-AA65-E021AE7C264C}" destId="{5350C14F-50D1-414E-9C4B-96639DB080FD}" srcOrd="0" destOrd="0" presId="urn:microsoft.com/office/officeart/2005/8/layout/process1"/>
    <dgm:cxn modelId="{EB68A749-FCAB-CD46-BFA2-F9C51AA366E5}" type="presParOf" srcId="{1B4DEF57-FDA7-D94C-8CFC-3ECF2B198D82}" destId="{F8C86FC4-E959-4D43-829A-0F5B673F14B6}" srcOrd="4" destOrd="0" presId="urn:microsoft.com/office/officeart/2005/8/layout/process1"/>
    <dgm:cxn modelId="{7835A953-5C1E-714C-A77B-EF3938847A38}" type="presParOf" srcId="{1B4DEF57-FDA7-D94C-8CFC-3ECF2B198D82}" destId="{6D61B77C-E43D-4248-BBA5-15208FE852FA}" srcOrd="5" destOrd="0" presId="urn:microsoft.com/office/officeart/2005/8/layout/process1"/>
    <dgm:cxn modelId="{1520C263-1B6E-F24F-A84A-279CC4638178}" type="presParOf" srcId="{6D61B77C-E43D-4248-BBA5-15208FE852FA}" destId="{70D0FCFC-69B9-EC44-BEC9-AE85924C325C}" srcOrd="0" destOrd="0" presId="urn:microsoft.com/office/officeart/2005/8/layout/process1"/>
    <dgm:cxn modelId="{A6F14ED3-DFD6-3141-A81C-CB56CC7AA22B}" type="presParOf" srcId="{1B4DEF57-FDA7-D94C-8CFC-3ECF2B198D82}" destId="{CAFAE09F-2C27-8C4E-B36A-D4F0387D7A39}" srcOrd="6" destOrd="0" presId="urn:microsoft.com/office/officeart/2005/8/layout/process1"/>
    <dgm:cxn modelId="{C46648CB-4629-5544-B947-08C2F5B02C3D}" type="presParOf" srcId="{1B4DEF57-FDA7-D94C-8CFC-3ECF2B198D82}" destId="{6CC0D505-A005-7941-961D-6452E7909C45}" srcOrd="7" destOrd="0" presId="urn:microsoft.com/office/officeart/2005/8/layout/process1"/>
    <dgm:cxn modelId="{ABECD709-9B1B-0B49-8827-00CCA0A27BE4}" type="presParOf" srcId="{6CC0D505-A005-7941-961D-6452E7909C45}" destId="{EC87C14E-2D96-2143-8B22-27490FD03863}" srcOrd="0" destOrd="0" presId="urn:microsoft.com/office/officeart/2005/8/layout/process1"/>
    <dgm:cxn modelId="{B182C182-9BE6-A845-90AA-AEE4B3F712A4}" type="presParOf" srcId="{1B4DEF57-FDA7-D94C-8CFC-3ECF2B198D82}" destId="{7CC1CA41-A5C2-2E42-A0EB-0F918B9D1C5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757484-DCEA-5446-A148-DF45E3D7C77F}" type="doc">
      <dgm:prSet loTypeId="urn:microsoft.com/office/officeart/2005/8/layout/process1" loCatId="" qsTypeId="urn:microsoft.com/office/officeart/2005/8/quickstyle/simple2" qsCatId="simple" csTypeId="urn:microsoft.com/office/officeart/2005/8/colors/accent0_2" csCatId="mainScheme" phldr="1"/>
      <dgm:spPr/>
    </dgm:pt>
    <dgm:pt modelId="{9058F7D1-8294-A04D-910B-8D2486CF43D6}">
      <dgm:prSet phldrT="[Text]"/>
      <dgm:spPr/>
      <dgm:t>
        <a:bodyPr/>
        <a:lstStyle/>
        <a:p>
          <a:r>
            <a:rPr lang="en-US" dirty="0"/>
            <a:t>Submit Query via UI</a:t>
          </a:r>
        </a:p>
      </dgm:t>
    </dgm:pt>
    <dgm:pt modelId="{898097E8-5471-2B4E-B298-357323314CE6}" type="parTrans" cxnId="{8ECF5E3C-C6B2-8A4B-99F2-1222B1D40CE7}">
      <dgm:prSet/>
      <dgm:spPr/>
      <dgm:t>
        <a:bodyPr/>
        <a:lstStyle/>
        <a:p>
          <a:endParaRPr lang="en-US"/>
        </a:p>
      </dgm:t>
    </dgm:pt>
    <dgm:pt modelId="{9E1D8A58-EECC-BF4E-A827-90451E1F01EA}" type="sibTrans" cxnId="{8ECF5E3C-C6B2-8A4B-99F2-1222B1D40CE7}">
      <dgm:prSet/>
      <dgm:spPr/>
      <dgm:t>
        <a:bodyPr/>
        <a:lstStyle/>
        <a:p>
          <a:endParaRPr lang="en-US"/>
        </a:p>
      </dgm:t>
    </dgm:pt>
    <dgm:pt modelId="{0374BE50-D6F1-C84E-9954-8DAAD6DE134E}">
      <dgm:prSet phldrT="[Text]"/>
      <dgm:spPr>
        <a:ln w="57150">
          <a:solidFill>
            <a:schemeClr val="accent1"/>
          </a:solidFill>
        </a:ln>
      </dgm:spPr>
      <dgm:t>
        <a:bodyPr/>
        <a:lstStyle/>
        <a:p>
          <a:r>
            <a:rPr lang="en-US" dirty="0"/>
            <a:t>Produce Output using Kafka </a:t>
          </a:r>
          <a:r>
            <a:rPr lang="en-US" b="1" u="sng" dirty="0" err="1">
              <a:highlight>
                <a:srgbClr val="00FF00"/>
              </a:highlight>
            </a:rPr>
            <a:t>ProducerBolt</a:t>
          </a:r>
          <a:endParaRPr lang="en-US" b="1" u="sng" dirty="0">
            <a:highlight>
              <a:srgbClr val="00FF00"/>
            </a:highlight>
          </a:endParaRPr>
        </a:p>
      </dgm:t>
    </dgm:pt>
    <dgm:pt modelId="{196920A5-AB0A-8E42-A2B9-195377203F9E}" type="parTrans" cxnId="{F5A4E2A9-2FA9-6342-9051-72196D4AB711}">
      <dgm:prSet/>
      <dgm:spPr/>
      <dgm:t>
        <a:bodyPr/>
        <a:lstStyle/>
        <a:p>
          <a:endParaRPr lang="en-US"/>
        </a:p>
      </dgm:t>
    </dgm:pt>
    <dgm:pt modelId="{4BB295B3-9D0B-7846-ABBA-09632563AE4A}" type="sibTrans" cxnId="{F5A4E2A9-2FA9-6342-9051-72196D4AB711}">
      <dgm:prSet/>
      <dgm:spPr/>
      <dgm:t>
        <a:bodyPr/>
        <a:lstStyle/>
        <a:p>
          <a:endParaRPr lang="en-US"/>
        </a:p>
      </dgm:t>
    </dgm:pt>
    <dgm:pt modelId="{90A8897A-6B24-1E4C-89AF-59DEE94503B5}">
      <dgm:prSet phldrT="[Text]"/>
      <dgm:spPr/>
      <dgm:t>
        <a:bodyPr/>
        <a:lstStyle/>
        <a:p>
          <a:r>
            <a:rPr lang="en-US" dirty="0"/>
            <a:t>Show Result in UI</a:t>
          </a:r>
        </a:p>
      </dgm:t>
    </dgm:pt>
    <dgm:pt modelId="{AE05274C-89BE-D94E-959A-540649D1FB61}" type="parTrans" cxnId="{48EA1629-F7C1-8744-B63D-3B8F6CF57D5A}">
      <dgm:prSet/>
      <dgm:spPr/>
      <dgm:t>
        <a:bodyPr/>
        <a:lstStyle/>
        <a:p>
          <a:endParaRPr lang="en-US"/>
        </a:p>
      </dgm:t>
    </dgm:pt>
    <dgm:pt modelId="{88806027-7B0C-D542-8C21-9DB39AFC48C3}" type="sibTrans" cxnId="{48EA1629-F7C1-8744-B63D-3B8F6CF57D5A}">
      <dgm:prSet/>
      <dgm:spPr/>
      <dgm:t>
        <a:bodyPr/>
        <a:lstStyle/>
        <a:p>
          <a:endParaRPr lang="en-US"/>
        </a:p>
      </dgm:t>
    </dgm:pt>
    <dgm:pt modelId="{51826B4D-574D-2047-A6CE-989A37AB1CB7}">
      <dgm:prSet/>
      <dgm:spPr>
        <a:ln w="38100">
          <a:solidFill>
            <a:schemeClr val="accent1"/>
          </a:solidFill>
        </a:ln>
      </dgm:spPr>
      <dgm:t>
        <a:bodyPr/>
        <a:lstStyle/>
        <a:p>
          <a:r>
            <a:rPr lang="en-US" dirty="0"/>
            <a:t>Consume Query using </a:t>
          </a:r>
          <a:r>
            <a:rPr lang="en-US" b="1" u="sng" dirty="0">
              <a:highlight>
                <a:srgbClr val="00FF00"/>
              </a:highlight>
            </a:rPr>
            <a:t>Kafka Spout</a:t>
          </a:r>
        </a:p>
      </dgm:t>
    </dgm:pt>
    <dgm:pt modelId="{E75B72E6-E526-DC42-A902-EAB68DC7C4C8}" type="parTrans" cxnId="{A483ADD5-0471-3349-AC7E-696525FFFCE8}">
      <dgm:prSet/>
      <dgm:spPr/>
      <dgm:t>
        <a:bodyPr/>
        <a:lstStyle/>
        <a:p>
          <a:endParaRPr lang="en-US"/>
        </a:p>
      </dgm:t>
    </dgm:pt>
    <dgm:pt modelId="{0FB62883-B5DE-154E-8737-7F183535B4C3}" type="sibTrans" cxnId="{A483ADD5-0471-3349-AC7E-696525FFFCE8}">
      <dgm:prSet/>
      <dgm:spPr/>
      <dgm:t>
        <a:bodyPr/>
        <a:lstStyle/>
        <a:p>
          <a:endParaRPr lang="en-US"/>
        </a:p>
      </dgm:t>
    </dgm:pt>
    <dgm:pt modelId="{3D0704E9-5D84-744F-8C80-3C0537D8A08E}">
      <dgm:prSet/>
      <dgm:spPr/>
      <dgm:t>
        <a:bodyPr/>
        <a:lstStyle/>
        <a:p>
          <a:r>
            <a:rPr lang="en-US" dirty="0"/>
            <a:t>Transform Query and Process Using Tornado</a:t>
          </a:r>
        </a:p>
      </dgm:t>
    </dgm:pt>
    <dgm:pt modelId="{159F0490-B330-1540-B0A8-791C62259F94}" type="parTrans" cxnId="{FF4A030A-3952-F54D-AC60-09B84291D40E}">
      <dgm:prSet/>
      <dgm:spPr/>
      <dgm:t>
        <a:bodyPr/>
        <a:lstStyle/>
        <a:p>
          <a:endParaRPr lang="en-US"/>
        </a:p>
      </dgm:t>
    </dgm:pt>
    <dgm:pt modelId="{6770BBAD-935A-E74C-918A-919E2CB832FC}" type="sibTrans" cxnId="{FF4A030A-3952-F54D-AC60-09B84291D40E}">
      <dgm:prSet/>
      <dgm:spPr/>
      <dgm:t>
        <a:bodyPr/>
        <a:lstStyle/>
        <a:p>
          <a:endParaRPr lang="en-US"/>
        </a:p>
      </dgm:t>
    </dgm:pt>
    <dgm:pt modelId="{1B4DEF57-FDA7-D94C-8CFC-3ECF2B198D82}" type="pres">
      <dgm:prSet presAssocID="{C6757484-DCEA-5446-A148-DF45E3D7C77F}" presName="Name0" presStyleCnt="0">
        <dgm:presLayoutVars>
          <dgm:dir/>
          <dgm:resizeHandles val="exact"/>
        </dgm:presLayoutVars>
      </dgm:prSet>
      <dgm:spPr/>
    </dgm:pt>
    <dgm:pt modelId="{315EC019-157E-894C-8C23-F318E72B2795}" type="pres">
      <dgm:prSet presAssocID="{9058F7D1-8294-A04D-910B-8D2486CF43D6}" presName="node" presStyleLbl="node1" presStyleIdx="0" presStyleCnt="5">
        <dgm:presLayoutVars>
          <dgm:bulletEnabled val="1"/>
        </dgm:presLayoutVars>
      </dgm:prSet>
      <dgm:spPr/>
    </dgm:pt>
    <dgm:pt modelId="{450C790A-9F38-F94E-B383-F2A7ABE33ADD}" type="pres">
      <dgm:prSet presAssocID="{9E1D8A58-EECC-BF4E-A827-90451E1F01EA}" presName="sibTrans" presStyleLbl="sibTrans2D1" presStyleIdx="0" presStyleCnt="4"/>
      <dgm:spPr/>
    </dgm:pt>
    <dgm:pt modelId="{138AD573-B3DE-EF4B-82A7-0440C254A0E5}" type="pres">
      <dgm:prSet presAssocID="{9E1D8A58-EECC-BF4E-A827-90451E1F01EA}" presName="connectorText" presStyleLbl="sibTrans2D1" presStyleIdx="0" presStyleCnt="4"/>
      <dgm:spPr/>
    </dgm:pt>
    <dgm:pt modelId="{3A577D1C-29FE-3C4E-9EB2-9AA35D7905C9}" type="pres">
      <dgm:prSet presAssocID="{51826B4D-574D-2047-A6CE-989A37AB1CB7}" presName="node" presStyleLbl="node1" presStyleIdx="1" presStyleCnt="5">
        <dgm:presLayoutVars>
          <dgm:bulletEnabled val="1"/>
        </dgm:presLayoutVars>
      </dgm:prSet>
      <dgm:spPr/>
    </dgm:pt>
    <dgm:pt modelId="{0451C588-DE7D-1349-AA65-E021AE7C264C}" type="pres">
      <dgm:prSet presAssocID="{0FB62883-B5DE-154E-8737-7F183535B4C3}" presName="sibTrans" presStyleLbl="sibTrans2D1" presStyleIdx="1" presStyleCnt="4"/>
      <dgm:spPr/>
    </dgm:pt>
    <dgm:pt modelId="{5350C14F-50D1-414E-9C4B-96639DB080FD}" type="pres">
      <dgm:prSet presAssocID="{0FB62883-B5DE-154E-8737-7F183535B4C3}" presName="connectorText" presStyleLbl="sibTrans2D1" presStyleIdx="1" presStyleCnt="4"/>
      <dgm:spPr/>
    </dgm:pt>
    <dgm:pt modelId="{F8C86FC4-E959-4D43-829A-0F5B673F14B6}" type="pres">
      <dgm:prSet presAssocID="{3D0704E9-5D84-744F-8C80-3C0537D8A08E}" presName="node" presStyleLbl="node1" presStyleIdx="2" presStyleCnt="5">
        <dgm:presLayoutVars>
          <dgm:bulletEnabled val="1"/>
        </dgm:presLayoutVars>
      </dgm:prSet>
      <dgm:spPr/>
    </dgm:pt>
    <dgm:pt modelId="{6D61B77C-E43D-4248-BBA5-15208FE852FA}" type="pres">
      <dgm:prSet presAssocID="{6770BBAD-935A-E74C-918A-919E2CB832FC}" presName="sibTrans" presStyleLbl="sibTrans2D1" presStyleIdx="2" presStyleCnt="4"/>
      <dgm:spPr/>
    </dgm:pt>
    <dgm:pt modelId="{70D0FCFC-69B9-EC44-BEC9-AE85924C325C}" type="pres">
      <dgm:prSet presAssocID="{6770BBAD-935A-E74C-918A-919E2CB832FC}" presName="connectorText" presStyleLbl="sibTrans2D1" presStyleIdx="2" presStyleCnt="4"/>
      <dgm:spPr/>
    </dgm:pt>
    <dgm:pt modelId="{CAFAE09F-2C27-8C4E-B36A-D4F0387D7A39}" type="pres">
      <dgm:prSet presAssocID="{0374BE50-D6F1-C84E-9954-8DAAD6DE134E}" presName="node" presStyleLbl="node1" presStyleIdx="3" presStyleCnt="5">
        <dgm:presLayoutVars>
          <dgm:bulletEnabled val="1"/>
        </dgm:presLayoutVars>
      </dgm:prSet>
      <dgm:spPr/>
    </dgm:pt>
    <dgm:pt modelId="{6CC0D505-A005-7941-961D-6452E7909C45}" type="pres">
      <dgm:prSet presAssocID="{4BB295B3-9D0B-7846-ABBA-09632563AE4A}" presName="sibTrans" presStyleLbl="sibTrans2D1" presStyleIdx="3" presStyleCnt="4"/>
      <dgm:spPr/>
    </dgm:pt>
    <dgm:pt modelId="{EC87C14E-2D96-2143-8B22-27490FD03863}" type="pres">
      <dgm:prSet presAssocID="{4BB295B3-9D0B-7846-ABBA-09632563AE4A}" presName="connectorText" presStyleLbl="sibTrans2D1" presStyleIdx="3" presStyleCnt="4"/>
      <dgm:spPr/>
    </dgm:pt>
    <dgm:pt modelId="{7CC1CA41-A5C2-2E42-A0EB-0F918B9D1C5F}" type="pres">
      <dgm:prSet presAssocID="{90A8897A-6B24-1E4C-89AF-59DEE94503B5}" presName="node" presStyleLbl="node1" presStyleIdx="4" presStyleCnt="5">
        <dgm:presLayoutVars>
          <dgm:bulletEnabled val="1"/>
        </dgm:presLayoutVars>
      </dgm:prSet>
      <dgm:spPr/>
    </dgm:pt>
  </dgm:ptLst>
  <dgm:cxnLst>
    <dgm:cxn modelId="{FF4A030A-3952-F54D-AC60-09B84291D40E}" srcId="{C6757484-DCEA-5446-A148-DF45E3D7C77F}" destId="{3D0704E9-5D84-744F-8C80-3C0537D8A08E}" srcOrd="2" destOrd="0" parTransId="{159F0490-B330-1540-B0A8-791C62259F94}" sibTransId="{6770BBAD-935A-E74C-918A-919E2CB832FC}"/>
    <dgm:cxn modelId="{DBBDC718-2B7E-C24A-8D77-A87FA890B56A}" type="presOf" srcId="{0374BE50-D6F1-C84E-9954-8DAAD6DE134E}" destId="{CAFAE09F-2C27-8C4E-B36A-D4F0387D7A39}" srcOrd="0" destOrd="0" presId="urn:microsoft.com/office/officeart/2005/8/layout/process1"/>
    <dgm:cxn modelId="{48EA1629-F7C1-8744-B63D-3B8F6CF57D5A}" srcId="{C6757484-DCEA-5446-A148-DF45E3D7C77F}" destId="{90A8897A-6B24-1E4C-89AF-59DEE94503B5}" srcOrd="4" destOrd="0" parTransId="{AE05274C-89BE-D94E-959A-540649D1FB61}" sibTransId="{88806027-7B0C-D542-8C21-9DB39AFC48C3}"/>
    <dgm:cxn modelId="{29A0102B-214F-BE42-AA63-C94AE601A4C3}" type="presOf" srcId="{9058F7D1-8294-A04D-910B-8D2486CF43D6}" destId="{315EC019-157E-894C-8C23-F318E72B2795}" srcOrd="0" destOrd="0" presId="urn:microsoft.com/office/officeart/2005/8/layout/process1"/>
    <dgm:cxn modelId="{39164A2D-D8BE-974B-B01B-CCF17C8D4341}" type="presOf" srcId="{51826B4D-574D-2047-A6CE-989A37AB1CB7}" destId="{3A577D1C-29FE-3C4E-9EB2-9AA35D7905C9}" srcOrd="0" destOrd="0" presId="urn:microsoft.com/office/officeart/2005/8/layout/process1"/>
    <dgm:cxn modelId="{7485892F-72AE-7040-BDE2-1C32CFC1C5A0}" type="presOf" srcId="{90A8897A-6B24-1E4C-89AF-59DEE94503B5}" destId="{7CC1CA41-A5C2-2E42-A0EB-0F918B9D1C5F}" srcOrd="0" destOrd="0" presId="urn:microsoft.com/office/officeart/2005/8/layout/process1"/>
    <dgm:cxn modelId="{8ECF5E3C-C6B2-8A4B-99F2-1222B1D40CE7}" srcId="{C6757484-DCEA-5446-A148-DF45E3D7C77F}" destId="{9058F7D1-8294-A04D-910B-8D2486CF43D6}" srcOrd="0" destOrd="0" parTransId="{898097E8-5471-2B4E-B298-357323314CE6}" sibTransId="{9E1D8A58-EECC-BF4E-A827-90451E1F01EA}"/>
    <dgm:cxn modelId="{946F2067-89B2-034A-9F22-4C689B175130}" type="presOf" srcId="{4BB295B3-9D0B-7846-ABBA-09632563AE4A}" destId="{6CC0D505-A005-7941-961D-6452E7909C45}" srcOrd="0" destOrd="0" presId="urn:microsoft.com/office/officeart/2005/8/layout/process1"/>
    <dgm:cxn modelId="{A07FD06E-F0ED-3E47-A960-ADFF8A81038E}" type="presOf" srcId="{9E1D8A58-EECC-BF4E-A827-90451E1F01EA}" destId="{450C790A-9F38-F94E-B383-F2A7ABE33ADD}" srcOrd="0" destOrd="0" presId="urn:microsoft.com/office/officeart/2005/8/layout/process1"/>
    <dgm:cxn modelId="{6E0BFC79-9D8B-9044-8B27-14311F912C0B}" type="presOf" srcId="{3D0704E9-5D84-744F-8C80-3C0537D8A08E}" destId="{F8C86FC4-E959-4D43-829A-0F5B673F14B6}" srcOrd="0" destOrd="0" presId="urn:microsoft.com/office/officeart/2005/8/layout/process1"/>
    <dgm:cxn modelId="{94373292-2ECB-7342-8402-E822CA730122}" type="presOf" srcId="{0FB62883-B5DE-154E-8737-7F183535B4C3}" destId="{5350C14F-50D1-414E-9C4B-96639DB080FD}" srcOrd="1" destOrd="0" presId="urn:microsoft.com/office/officeart/2005/8/layout/process1"/>
    <dgm:cxn modelId="{F5A4E2A9-2FA9-6342-9051-72196D4AB711}" srcId="{C6757484-DCEA-5446-A148-DF45E3D7C77F}" destId="{0374BE50-D6F1-C84E-9954-8DAAD6DE134E}" srcOrd="3" destOrd="0" parTransId="{196920A5-AB0A-8E42-A2B9-195377203F9E}" sibTransId="{4BB295B3-9D0B-7846-ABBA-09632563AE4A}"/>
    <dgm:cxn modelId="{53358DD5-51AC-4A48-B972-4DCBDD2B0AE0}" type="presOf" srcId="{6770BBAD-935A-E74C-918A-919E2CB832FC}" destId="{70D0FCFC-69B9-EC44-BEC9-AE85924C325C}" srcOrd="1" destOrd="0" presId="urn:microsoft.com/office/officeart/2005/8/layout/process1"/>
    <dgm:cxn modelId="{A483ADD5-0471-3349-AC7E-696525FFFCE8}" srcId="{C6757484-DCEA-5446-A148-DF45E3D7C77F}" destId="{51826B4D-574D-2047-A6CE-989A37AB1CB7}" srcOrd="1" destOrd="0" parTransId="{E75B72E6-E526-DC42-A902-EAB68DC7C4C8}" sibTransId="{0FB62883-B5DE-154E-8737-7F183535B4C3}"/>
    <dgm:cxn modelId="{B177DDE1-A323-454F-9CB6-224E1859CF0E}" type="presOf" srcId="{9E1D8A58-EECC-BF4E-A827-90451E1F01EA}" destId="{138AD573-B3DE-EF4B-82A7-0440C254A0E5}" srcOrd="1" destOrd="0" presId="urn:microsoft.com/office/officeart/2005/8/layout/process1"/>
    <dgm:cxn modelId="{0C4FC2EC-3C98-AD41-8132-466180FE29DA}" type="presOf" srcId="{4BB295B3-9D0B-7846-ABBA-09632563AE4A}" destId="{EC87C14E-2D96-2143-8B22-27490FD03863}" srcOrd="1" destOrd="0" presId="urn:microsoft.com/office/officeart/2005/8/layout/process1"/>
    <dgm:cxn modelId="{222500F1-A484-2A4E-8B65-3D46C81E3732}" type="presOf" srcId="{6770BBAD-935A-E74C-918A-919E2CB832FC}" destId="{6D61B77C-E43D-4248-BBA5-15208FE852FA}" srcOrd="0" destOrd="0" presId="urn:microsoft.com/office/officeart/2005/8/layout/process1"/>
    <dgm:cxn modelId="{3A6F40FA-A784-9743-AB4B-3FF8D40487A2}" type="presOf" srcId="{C6757484-DCEA-5446-A148-DF45E3D7C77F}" destId="{1B4DEF57-FDA7-D94C-8CFC-3ECF2B198D82}" srcOrd="0" destOrd="0" presId="urn:microsoft.com/office/officeart/2005/8/layout/process1"/>
    <dgm:cxn modelId="{5B79DEFC-5556-B348-A238-25BEC62E9BA7}" type="presOf" srcId="{0FB62883-B5DE-154E-8737-7F183535B4C3}" destId="{0451C588-DE7D-1349-AA65-E021AE7C264C}" srcOrd="0" destOrd="0" presId="urn:microsoft.com/office/officeart/2005/8/layout/process1"/>
    <dgm:cxn modelId="{9D261D15-1B30-4043-B3FD-79965270B8FF}" type="presParOf" srcId="{1B4DEF57-FDA7-D94C-8CFC-3ECF2B198D82}" destId="{315EC019-157E-894C-8C23-F318E72B2795}" srcOrd="0" destOrd="0" presId="urn:microsoft.com/office/officeart/2005/8/layout/process1"/>
    <dgm:cxn modelId="{ADF45689-9C7F-2E4C-B1A4-840FB697C8A1}" type="presParOf" srcId="{1B4DEF57-FDA7-D94C-8CFC-3ECF2B198D82}" destId="{450C790A-9F38-F94E-B383-F2A7ABE33ADD}" srcOrd="1" destOrd="0" presId="urn:microsoft.com/office/officeart/2005/8/layout/process1"/>
    <dgm:cxn modelId="{095E4C92-EAEC-7B4D-B82E-471669868368}" type="presParOf" srcId="{450C790A-9F38-F94E-B383-F2A7ABE33ADD}" destId="{138AD573-B3DE-EF4B-82A7-0440C254A0E5}" srcOrd="0" destOrd="0" presId="urn:microsoft.com/office/officeart/2005/8/layout/process1"/>
    <dgm:cxn modelId="{B60D70EE-54FB-AF4D-A24F-7627D3877D8D}" type="presParOf" srcId="{1B4DEF57-FDA7-D94C-8CFC-3ECF2B198D82}" destId="{3A577D1C-29FE-3C4E-9EB2-9AA35D7905C9}" srcOrd="2" destOrd="0" presId="urn:microsoft.com/office/officeart/2005/8/layout/process1"/>
    <dgm:cxn modelId="{73BE54F2-9F26-EA49-8745-AE3B8AC03796}" type="presParOf" srcId="{1B4DEF57-FDA7-D94C-8CFC-3ECF2B198D82}" destId="{0451C588-DE7D-1349-AA65-E021AE7C264C}" srcOrd="3" destOrd="0" presId="urn:microsoft.com/office/officeart/2005/8/layout/process1"/>
    <dgm:cxn modelId="{42261D20-0598-AF40-B3F6-76C3A6EA3192}" type="presParOf" srcId="{0451C588-DE7D-1349-AA65-E021AE7C264C}" destId="{5350C14F-50D1-414E-9C4B-96639DB080FD}" srcOrd="0" destOrd="0" presId="urn:microsoft.com/office/officeart/2005/8/layout/process1"/>
    <dgm:cxn modelId="{EB68A749-FCAB-CD46-BFA2-F9C51AA366E5}" type="presParOf" srcId="{1B4DEF57-FDA7-D94C-8CFC-3ECF2B198D82}" destId="{F8C86FC4-E959-4D43-829A-0F5B673F14B6}" srcOrd="4" destOrd="0" presId="urn:microsoft.com/office/officeart/2005/8/layout/process1"/>
    <dgm:cxn modelId="{7835A953-5C1E-714C-A77B-EF3938847A38}" type="presParOf" srcId="{1B4DEF57-FDA7-D94C-8CFC-3ECF2B198D82}" destId="{6D61B77C-E43D-4248-BBA5-15208FE852FA}" srcOrd="5" destOrd="0" presId="urn:microsoft.com/office/officeart/2005/8/layout/process1"/>
    <dgm:cxn modelId="{1520C263-1B6E-F24F-A84A-279CC4638178}" type="presParOf" srcId="{6D61B77C-E43D-4248-BBA5-15208FE852FA}" destId="{70D0FCFC-69B9-EC44-BEC9-AE85924C325C}" srcOrd="0" destOrd="0" presId="urn:microsoft.com/office/officeart/2005/8/layout/process1"/>
    <dgm:cxn modelId="{A6F14ED3-DFD6-3141-A81C-CB56CC7AA22B}" type="presParOf" srcId="{1B4DEF57-FDA7-D94C-8CFC-3ECF2B198D82}" destId="{CAFAE09F-2C27-8C4E-B36A-D4F0387D7A39}" srcOrd="6" destOrd="0" presId="urn:microsoft.com/office/officeart/2005/8/layout/process1"/>
    <dgm:cxn modelId="{C46648CB-4629-5544-B947-08C2F5B02C3D}" type="presParOf" srcId="{1B4DEF57-FDA7-D94C-8CFC-3ECF2B198D82}" destId="{6CC0D505-A005-7941-961D-6452E7909C45}" srcOrd="7" destOrd="0" presId="urn:microsoft.com/office/officeart/2005/8/layout/process1"/>
    <dgm:cxn modelId="{ABECD709-9B1B-0B49-8827-00CCA0A27BE4}" type="presParOf" srcId="{6CC0D505-A005-7941-961D-6452E7909C45}" destId="{EC87C14E-2D96-2143-8B22-27490FD03863}" srcOrd="0" destOrd="0" presId="urn:microsoft.com/office/officeart/2005/8/layout/process1"/>
    <dgm:cxn modelId="{B182C182-9BE6-A845-90AA-AEE4B3F712A4}" type="presParOf" srcId="{1B4DEF57-FDA7-D94C-8CFC-3ECF2B198D82}" destId="{7CC1CA41-A5C2-2E42-A0EB-0F918B9D1C5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757484-DCEA-5446-A148-DF45E3D7C77F}" type="doc">
      <dgm:prSet loTypeId="urn:microsoft.com/office/officeart/2005/8/layout/process1" loCatId="" qsTypeId="urn:microsoft.com/office/officeart/2005/8/quickstyle/simple2" qsCatId="simple" csTypeId="urn:microsoft.com/office/officeart/2005/8/colors/accent0_2" csCatId="mainScheme" phldr="1"/>
      <dgm:spPr/>
    </dgm:pt>
    <dgm:pt modelId="{9058F7D1-8294-A04D-910B-8D2486CF43D6}">
      <dgm:prSet phldrT="[Text]"/>
      <dgm:spPr/>
      <dgm:t>
        <a:bodyPr/>
        <a:lstStyle/>
        <a:p>
          <a:r>
            <a:rPr lang="en-US" dirty="0"/>
            <a:t>Submit Query via UI</a:t>
          </a:r>
        </a:p>
      </dgm:t>
    </dgm:pt>
    <dgm:pt modelId="{898097E8-5471-2B4E-B298-357323314CE6}" type="parTrans" cxnId="{8ECF5E3C-C6B2-8A4B-99F2-1222B1D40CE7}">
      <dgm:prSet/>
      <dgm:spPr/>
      <dgm:t>
        <a:bodyPr/>
        <a:lstStyle/>
        <a:p>
          <a:endParaRPr lang="en-US"/>
        </a:p>
      </dgm:t>
    </dgm:pt>
    <dgm:pt modelId="{9E1D8A58-EECC-BF4E-A827-90451E1F01EA}" type="sibTrans" cxnId="{8ECF5E3C-C6B2-8A4B-99F2-1222B1D40CE7}">
      <dgm:prSet/>
      <dgm:spPr/>
      <dgm:t>
        <a:bodyPr/>
        <a:lstStyle/>
        <a:p>
          <a:endParaRPr lang="en-US"/>
        </a:p>
      </dgm:t>
    </dgm:pt>
    <dgm:pt modelId="{0374BE50-D6F1-C84E-9954-8DAAD6DE134E}">
      <dgm:prSet phldrT="[Text]"/>
      <dgm:spPr>
        <a:ln w="57150">
          <a:solidFill>
            <a:schemeClr val="accent1"/>
          </a:solidFill>
        </a:ln>
      </dgm:spPr>
      <dgm:t>
        <a:bodyPr/>
        <a:lstStyle/>
        <a:p>
          <a:r>
            <a:rPr lang="en-US" dirty="0"/>
            <a:t>Produce Output using </a:t>
          </a:r>
          <a:r>
            <a:rPr lang="en-US" b="1" u="sng" dirty="0">
              <a:highlight>
                <a:srgbClr val="00FF00"/>
              </a:highlight>
            </a:rPr>
            <a:t>Kafka Producer</a:t>
          </a:r>
        </a:p>
      </dgm:t>
    </dgm:pt>
    <dgm:pt modelId="{196920A5-AB0A-8E42-A2B9-195377203F9E}" type="parTrans" cxnId="{F5A4E2A9-2FA9-6342-9051-72196D4AB711}">
      <dgm:prSet/>
      <dgm:spPr/>
      <dgm:t>
        <a:bodyPr/>
        <a:lstStyle/>
        <a:p>
          <a:endParaRPr lang="en-US"/>
        </a:p>
      </dgm:t>
    </dgm:pt>
    <dgm:pt modelId="{4BB295B3-9D0B-7846-ABBA-09632563AE4A}" type="sibTrans" cxnId="{F5A4E2A9-2FA9-6342-9051-72196D4AB711}">
      <dgm:prSet/>
      <dgm:spPr/>
      <dgm:t>
        <a:bodyPr/>
        <a:lstStyle/>
        <a:p>
          <a:endParaRPr lang="en-US"/>
        </a:p>
      </dgm:t>
    </dgm:pt>
    <dgm:pt modelId="{90A8897A-6B24-1E4C-89AF-59DEE94503B5}">
      <dgm:prSet phldrT="[Text]"/>
      <dgm:spPr/>
      <dgm:t>
        <a:bodyPr/>
        <a:lstStyle/>
        <a:p>
          <a:r>
            <a:rPr lang="en-US" dirty="0"/>
            <a:t>Show Result in UI</a:t>
          </a:r>
        </a:p>
      </dgm:t>
    </dgm:pt>
    <dgm:pt modelId="{AE05274C-89BE-D94E-959A-540649D1FB61}" type="parTrans" cxnId="{48EA1629-F7C1-8744-B63D-3B8F6CF57D5A}">
      <dgm:prSet/>
      <dgm:spPr/>
      <dgm:t>
        <a:bodyPr/>
        <a:lstStyle/>
        <a:p>
          <a:endParaRPr lang="en-US"/>
        </a:p>
      </dgm:t>
    </dgm:pt>
    <dgm:pt modelId="{88806027-7B0C-D542-8C21-9DB39AFC48C3}" type="sibTrans" cxnId="{48EA1629-F7C1-8744-B63D-3B8F6CF57D5A}">
      <dgm:prSet/>
      <dgm:spPr/>
      <dgm:t>
        <a:bodyPr/>
        <a:lstStyle/>
        <a:p>
          <a:endParaRPr lang="en-US"/>
        </a:p>
      </dgm:t>
    </dgm:pt>
    <dgm:pt modelId="{51826B4D-574D-2047-A6CE-989A37AB1CB7}">
      <dgm:prSet/>
      <dgm:spPr>
        <a:ln w="57150">
          <a:solidFill>
            <a:schemeClr val="accent1"/>
          </a:solidFill>
        </a:ln>
      </dgm:spPr>
      <dgm:t>
        <a:bodyPr/>
        <a:lstStyle/>
        <a:p>
          <a:r>
            <a:rPr lang="en-US" dirty="0"/>
            <a:t>Consume Query using </a:t>
          </a:r>
          <a:r>
            <a:rPr lang="en-US" b="1" u="sng" dirty="0">
              <a:highlight>
                <a:srgbClr val="00FF00"/>
              </a:highlight>
            </a:rPr>
            <a:t>Kafka Spout</a:t>
          </a:r>
        </a:p>
      </dgm:t>
    </dgm:pt>
    <dgm:pt modelId="{E75B72E6-E526-DC42-A902-EAB68DC7C4C8}" type="parTrans" cxnId="{A483ADD5-0471-3349-AC7E-696525FFFCE8}">
      <dgm:prSet/>
      <dgm:spPr/>
      <dgm:t>
        <a:bodyPr/>
        <a:lstStyle/>
        <a:p>
          <a:endParaRPr lang="en-US"/>
        </a:p>
      </dgm:t>
    </dgm:pt>
    <dgm:pt modelId="{0FB62883-B5DE-154E-8737-7F183535B4C3}" type="sibTrans" cxnId="{A483ADD5-0471-3349-AC7E-696525FFFCE8}">
      <dgm:prSet/>
      <dgm:spPr/>
      <dgm:t>
        <a:bodyPr/>
        <a:lstStyle/>
        <a:p>
          <a:endParaRPr lang="en-US"/>
        </a:p>
      </dgm:t>
    </dgm:pt>
    <dgm:pt modelId="{3D0704E9-5D84-744F-8C80-3C0537D8A08E}">
      <dgm:prSet/>
      <dgm:spPr/>
      <dgm:t>
        <a:bodyPr/>
        <a:lstStyle/>
        <a:p>
          <a:r>
            <a:rPr lang="en-US" dirty="0"/>
            <a:t>Transform Query and Process Using Tornado</a:t>
          </a:r>
        </a:p>
      </dgm:t>
    </dgm:pt>
    <dgm:pt modelId="{159F0490-B330-1540-B0A8-791C62259F94}" type="parTrans" cxnId="{FF4A030A-3952-F54D-AC60-09B84291D40E}">
      <dgm:prSet/>
      <dgm:spPr/>
      <dgm:t>
        <a:bodyPr/>
        <a:lstStyle/>
        <a:p>
          <a:endParaRPr lang="en-US"/>
        </a:p>
      </dgm:t>
    </dgm:pt>
    <dgm:pt modelId="{6770BBAD-935A-E74C-918A-919E2CB832FC}" type="sibTrans" cxnId="{FF4A030A-3952-F54D-AC60-09B84291D40E}">
      <dgm:prSet/>
      <dgm:spPr/>
      <dgm:t>
        <a:bodyPr/>
        <a:lstStyle/>
        <a:p>
          <a:endParaRPr lang="en-US"/>
        </a:p>
      </dgm:t>
    </dgm:pt>
    <dgm:pt modelId="{1B4DEF57-FDA7-D94C-8CFC-3ECF2B198D82}" type="pres">
      <dgm:prSet presAssocID="{C6757484-DCEA-5446-A148-DF45E3D7C77F}" presName="Name0" presStyleCnt="0">
        <dgm:presLayoutVars>
          <dgm:dir/>
          <dgm:resizeHandles val="exact"/>
        </dgm:presLayoutVars>
      </dgm:prSet>
      <dgm:spPr/>
    </dgm:pt>
    <dgm:pt modelId="{315EC019-157E-894C-8C23-F318E72B2795}" type="pres">
      <dgm:prSet presAssocID="{9058F7D1-8294-A04D-910B-8D2486CF43D6}" presName="node" presStyleLbl="node1" presStyleIdx="0" presStyleCnt="5">
        <dgm:presLayoutVars>
          <dgm:bulletEnabled val="1"/>
        </dgm:presLayoutVars>
      </dgm:prSet>
      <dgm:spPr/>
    </dgm:pt>
    <dgm:pt modelId="{450C790A-9F38-F94E-B383-F2A7ABE33ADD}" type="pres">
      <dgm:prSet presAssocID="{9E1D8A58-EECC-BF4E-A827-90451E1F01EA}" presName="sibTrans" presStyleLbl="sibTrans2D1" presStyleIdx="0" presStyleCnt="4"/>
      <dgm:spPr/>
    </dgm:pt>
    <dgm:pt modelId="{138AD573-B3DE-EF4B-82A7-0440C254A0E5}" type="pres">
      <dgm:prSet presAssocID="{9E1D8A58-EECC-BF4E-A827-90451E1F01EA}" presName="connectorText" presStyleLbl="sibTrans2D1" presStyleIdx="0" presStyleCnt="4"/>
      <dgm:spPr/>
    </dgm:pt>
    <dgm:pt modelId="{3A577D1C-29FE-3C4E-9EB2-9AA35D7905C9}" type="pres">
      <dgm:prSet presAssocID="{51826B4D-574D-2047-A6CE-989A37AB1CB7}" presName="node" presStyleLbl="node1" presStyleIdx="1" presStyleCnt="5">
        <dgm:presLayoutVars>
          <dgm:bulletEnabled val="1"/>
        </dgm:presLayoutVars>
      </dgm:prSet>
      <dgm:spPr/>
    </dgm:pt>
    <dgm:pt modelId="{0451C588-DE7D-1349-AA65-E021AE7C264C}" type="pres">
      <dgm:prSet presAssocID="{0FB62883-B5DE-154E-8737-7F183535B4C3}" presName="sibTrans" presStyleLbl="sibTrans2D1" presStyleIdx="1" presStyleCnt="4"/>
      <dgm:spPr/>
    </dgm:pt>
    <dgm:pt modelId="{5350C14F-50D1-414E-9C4B-96639DB080FD}" type="pres">
      <dgm:prSet presAssocID="{0FB62883-B5DE-154E-8737-7F183535B4C3}" presName="connectorText" presStyleLbl="sibTrans2D1" presStyleIdx="1" presStyleCnt="4"/>
      <dgm:spPr/>
    </dgm:pt>
    <dgm:pt modelId="{F8C86FC4-E959-4D43-829A-0F5B673F14B6}" type="pres">
      <dgm:prSet presAssocID="{3D0704E9-5D84-744F-8C80-3C0537D8A08E}" presName="node" presStyleLbl="node1" presStyleIdx="2" presStyleCnt="5">
        <dgm:presLayoutVars>
          <dgm:bulletEnabled val="1"/>
        </dgm:presLayoutVars>
      </dgm:prSet>
      <dgm:spPr/>
    </dgm:pt>
    <dgm:pt modelId="{6D61B77C-E43D-4248-BBA5-15208FE852FA}" type="pres">
      <dgm:prSet presAssocID="{6770BBAD-935A-E74C-918A-919E2CB832FC}" presName="sibTrans" presStyleLbl="sibTrans2D1" presStyleIdx="2" presStyleCnt="4"/>
      <dgm:spPr/>
    </dgm:pt>
    <dgm:pt modelId="{70D0FCFC-69B9-EC44-BEC9-AE85924C325C}" type="pres">
      <dgm:prSet presAssocID="{6770BBAD-935A-E74C-918A-919E2CB832FC}" presName="connectorText" presStyleLbl="sibTrans2D1" presStyleIdx="2" presStyleCnt="4"/>
      <dgm:spPr/>
    </dgm:pt>
    <dgm:pt modelId="{CAFAE09F-2C27-8C4E-B36A-D4F0387D7A39}" type="pres">
      <dgm:prSet presAssocID="{0374BE50-D6F1-C84E-9954-8DAAD6DE134E}" presName="node" presStyleLbl="node1" presStyleIdx="3" presStyleCnt="5">
        <dgm:presLayoutVars>
          <dgm:bulletEnabled val="1"/>
        </dgm:presLayoutVars>
      </dgm:prSet>
      <dgm:spPr/>
    </dgm:pt>
    <dgm:pt modelId="{6CC0D505-A005-7941-961D-6452E7909C45}" type="pres">
      <dgm:prSet presAssocID="{4BB295B3-9D0B-7846-ABBA-09632563AE4A}" presName="sibTrans" presStyleLbl="sibTrans2D1" presStyleIdx="3" presStyleCnt="4"/>
      <dgm:spPr/>
    </dgm:pt>
    <dgm:pt modelId="{EC87C14E-2D96-2143-8B22-27490FD03863}" type="pres">
      <dgm:prSet presAssocID="{4BB295B3-9D0B-7846-ABBA-09632563AE4A}" presName="connectorText" presStyleLbl="sibTrans2D1" presStyleIdx="3" presStyleCnt="4"/>
      <dgm:spPr/>
    </dgm:pt>
    <dgm:pt modelId="{7CC1CA41-A5C2-2E42-A0EB-0F918B9D1C5F}" type="pres">
      <dgm:prSet presAssocID="{90A8897A-6B24-1E4C-89AF-59DEE94503B5}" presName="node" presStyleLbl="node1" presStyleIdx="4" presStyleCnt="5">
        <dgm:presLayoutVars>
          <dgm:bulletEnabled val="1"/>
        </dgm:presLayoutVars>
      </dgm:prSet>
      <dgm:spPr/>
    </dgm:pt>
  </dgm:ptLst>
  <dgm:cxnLst>
    <dgm:cxn modelId="{FF4A030A-3952-F54D-AC60-09B84291D40E}" srcId="{C6757484-DCEA-5446-A148-DF45E3D7C77F}" destId="{3D0704E9-5D84-744F-8C80-3C0537D8A08E}" srcOrd="2" destOrd="0" parTransId="{159F0490-B330-1540-B0A8-791C62259F94}" sibTransId="{6770BBAD-935A-E74C-918A-919E2CB832FC}"/>
    <dgm:cxn modelId="{DBBDC718-2B7E-C24A-8D77-A87FA890B56A}" type="presOf" srcId="{0374BE50-D6F1-C84E-9954-8DAAD6DE134E}" destId="{CAFAE09F-2C27-8C4E-B36A-D4F0387D7A39}" srcOrd="0" destOrd="0" presId="urn:microsoft.com/office/officeart/2005/8/layout/process1"/>
    <dgm:cxn modelId="{48EA1629-F7C1-8744-B63D-3B8F6CF57D5A}" srcId="{C6757484-DCEA-5446-A148-DF45E3D7C77F}" destId="{90A8897A-6B24-1E4C-89AF-59DEE94503B5}" srcOrd="4" destOrd="0" parTransId="{AE05274C-89BE-D94E-959A-540649D1FB61}" sibTransId="{88806027-7B0C-D542-8C21-9DB39AFC48C3}"/>
    <dgm:cxn modelId="{29A0102B-214F-BE42-AA63-C94AE601A4C3}" type="presOf" srcId="{9058F7D1-8294-A04D-910B-8D2486CF43D6}" destId="{315EC019-157E-894C-8C23-F318E72B2795}" srcOrd="0" destOrd="0" presId="urn:microsoft.com/office/officeart/2005/8/layout/process1"/>
    <dgm:cxn modelId="{39164A2D-D8BE-974B-B01B-CCF17C8D4341}" type="presOf" srcId="{51826B4D-574D-2047-A6CE-989A37AB1CB7}" destId="{3A577D1C-29FE-3C4E-9EB2-9AA35D7905C9}" srcOrd="0" destOrd="0" presId="urn:microsoft.com/office/officeart/2005/8/layout/process1"/>
    <dgm:cxn modelId="{7485892F-72AE-7040-BDE2-1C32CFC1C5A0}" type="presOf" srcId="{90A8897A-6B24-1E4C-89AF-59DEE94503B5}" destId="{7CC1CA41-A5C2-2E42-A0EB-0F918B9D1C5F}" srcOrd="0" destOrd="0" presId="urn:microsoft.com/office/officeart/2005/8/layout/process1"/>
    <dgm:cxn modelId="{8ECF5E3C-C6B2-8A4B-99F2-1222B1D40CE7}" srcId="{C6757484-DCEA-5446-A148-DF45E3D7C77F}" destId="{9058F7D1-8294-A04D-910B-8D2486CF43D6}" srcOrd="0" destOrd="0" parTransId="{898097E8-5471-2B4E-B298-357323314CE6}" sibTransId="{9E1D8A58-EECC-BF4E-A827-90451E1F01EA}"/>
    <dgm:cxn modelId="{946F2067-89B2-034A-9F22-4C689B175130}" type="presOf" srcId="{4BB295B3-9D0B-7846-ABBA-09632563AE4A}" destId="{6CC0D505-A005-7941-961D-6452E7909C45}" srcOrd="0" destOrd="0" presId="urn:microsoft.com/office/officeart/2005/8/layout/process1"/>
    <dgm:cxn modelId="{A07FD06E-F0ED-3E47-A960-ADFF8A81038E}" type="presOf" srcId="{9E1D8A58-EECC-BF4E-A827-90451E1F01EA}" destId="{450C790A-9F38-F94E-B383-F2A7ABE33ADD}" srcOrd="0" destOrd="0" presId="urn:microsoft.com/office/officeart/2005/8/layout/process1"/>
    <dgm:cxn modelId="{6E0BFC79-9D8B-9044-8B27-14311F912C0B}" type="presOf" srcId="{3D0704E9-5D84-744F-8C80-3C0537D8A08E}" destId="{F8C86FC4-E959-4D43-829A-0F5B673F14B6}" srcOrd="0" destOrd="0" presId="urn:microsoft.com/office/officeart/2005/8/layout/process1"/>
    <dgm:cxn modelId="{94373292-2ECB-7342-8402-E822CA730122}" type="presOf" srcId="{0FB62883-B5DE-154E-8737-7F183535B4C3}" destId="{5350C14F-50D1-414E-9C4B-96639DB080FD}" srcOrd="1" destOrd="0" presId="urn:microsoft.com/office/officeart/2005/8/layout/process1"/>
    <dgm:cxn modelId="{F5A4E2A9-2FA9-6342-9051-72196D4AB711}" srcId="{C6757484-DCEA-5446-A148-DF45E3D7C77F}" destId="{0374BE50-D6F1-C84E-9954-8DAAD6DE134E}" srcOrd="3" destOrd="0" parTransId="{196920A5-AB0A-8E42-A2B9-195377203F9E}" sibTransId="{4BB295B3-9D0B-7846-ABBA-09632563AE4A}"/>
    <dgm:cxn modelId="{53358DD5-51AC-4A48-B972-4DCBDD2B0AE0}" type="presOf" srcId="{6770BBAD-935A-E74C-918A-919E2CB832FC}" destId="{70D0FCFC-69B9-EC44-BEC9-AE85924C325C}" srcOrd="1" destOrd="0" presId="urn:microsoft.com/office/officeart/2005/8/layout/process1"/>
    <dgm:cxn modelId="{A483ADD5-0471-3349-AC7E-696525FFFCE8}" srcId="{C6757484-DCEA-5446-A148-DF45E3D7C77F}" destId="{51826B4D-574D-2047-A6CE-989A37AB1CB7}" srcOrd="1" destOrd="0" parTransId="{E75B72E6-E526-DC42-A902-EAB68DC7C4C8}" sibTransId="{0FB62883-B5DE-154E-8737-7F183535B4C3}"/>
    <dgm:cxn modelId="{B177DDE1-A323-454F-9CB6-224E1859CF0E}" type="presOf" srcId="{9E1D8A58-EECC-BF4E-A827-90451E1F01EA}" destId="{138AD573-B3DE-EF4B-82A7-0440C254A0E5}" srcOrd="1" destOrd="0" presId="urn:microsoft.com/office/officeart/2005/8/layout/process1"/>
    <dgm:cxn modelId="{0C4FC2EC-3C98-AD41-8132-466180FE29DA}" type="presOf" srcId="{4BB295B3-9D0B-7846-ABBA-09632563AE4A}" destId="{EC87C14E-2D96-2143-8B22-27490FD03863}" srcOrd="1" destOrd="0" presId="urn:microsoft.com/office/officeart/2005/8/layout/process1"/>
    <dgm:cxn modelId="{222500F1-A484-2A4E-8B65-3D46C81E3732}" type="presOf" srcId="{6770BBAD-935A-E74C-918A-919E2CB832FC}" destId="{6D61B77C-E43D-4248-BBA5-15208FE852FA}" srcOrd="0" destOrd="0" presId="urn:microsoft.com/office/officeart/2005/8/layout/process1"/>
    <dgm:cxn modelId="{3A6F40FA-A784-9743-AB4B-3FF8D40487A2}" type="presOf" srcId="{C6757484-DCEA-5446-A148-DF45E3D7C77F}" destId="{1B4DEF57-FDA7-D94C-8CFC-3ECF2B198D82}" srcOrd="0" destOrd="0" presId="urn:microsoft.com/office/officeart/2005/8/layout/process1"/>
    <dgm:cxn modelId="{5B79DEFC-5556-B348-A238-25BEC62E9BA7}" type="presOf" srcId="{0FB62883-B5DE-154E-8737-7F183535B4C3}" destId="{0451C588-DE7D-1349-AA65-E021AE7C264C}" srcOrd="0" destOrd="0" presId="urn:microsoft.com/office/officeart/2005/8/layout/process1"/>
    <dgm:cxn modelId="{9D261D15-1B30-4043-B3FD-79965270B8FF}" type="presParOf" srcId="{1B4DEF57-FDA7-D94C-8CFC-3ECF2B198D82}" destId="{315EC019-157E-894C-8C23-F318E72B2795}" srcOrd="0" destOrd="0" presId="urn:microsoft.com/office/officeart/2005/8/layout/process1"/>
    <dgm:cxn modelId="{ADF45689-9C7F-2E4C-B1A4-840FB697C8A1}" type="presParOf" srcId="{1B4DEF57-FDA7-D94C-8CFC-3ECF2B198D82}" destId="{450C790A-9F38-F94E-B383-F2A7ABE33ADD}" srcOrd="1" destOrd="0" presId="urn:microsoft.com/office/officeart/2005/8/layout/process1"/>
    <dgm:cxn modelId="{095E4C92-EAEC-7B4D-B82E-471669868368}" type="presParOf" srcId="{450C790A-9F38-F94E-B383-F2A7ABE33ADD}" destId="{138AD573-B3DE-EF4B-82A7-0440C254A0E5}" srcOrd="0" destOrd="0" presId="urn:microsoft.com/office/officeart/2005/8/layout/process1"/>
    <dgm:cxn modelId="{B60D70EE-54FB-AF4D-A24F-7627D3877D8D}" type="presParOf" srcId="{1B4DEF57-FDA7-D94C-8CFC-3ECF2B198D82}" destId="{3A577D1C-29FE-3C4E-9EB2-9AA35D7905C9}" srcOrd="2" destOrd="0" presId="urn:microsoft.com/office/officeart/2005/8/layout/process1"/>
    <dgm:cxn modelId="{73BE54F2-9F26-EA49-8745-AE3B8AC03796}" type="presParOf" srcId="{1B4DEF57-FDA7-D94C-8CFC-3ECF2B198D82}" destId="{0451C588-DE7D-1349-AA65-E021AE7C264C}" srcOrd="3" destOrd="0" presId="urn:microsoft.com/office/officeart/2005/8/layout/process1"/>
    <dgm:cxn modelId="{42261D20-0598-AF40-B3F6-76C3A6EA3192}" type="presParOf" srcId="{0451C588-DE7D-1349-AA65-E021AE7C264C}" destId="{5350C14F-50D1-414E-9C4B-96639DB080FD}" srcOrd="0" destOrd="0" presId="urn:microsoft.com/office/officeart/2005/8/layout/process1"/>
    <dgm:cxn modelId="{EB68A749-FCAB-CD46-BFA2-F9C51AA366E5}" type="presParOf" srcId="{1B4DEF57-FDA7-D94C-8CFC-3ECF2B198D82}" destId="{F8C86FC4-E959-4D43-829A-0F5B673F14B6}" srcOrd="4" destOrd="0" presId="urn:microsoft.com/office/officeart/2005/8/layout/process1"/>
    <dgm:cxn modelId="{7835A953-5C1E-714C-A77B-EF3938847A38}" type="presParOf" srcId="{1B4DEF57-FDA7-D94C-8CFC-3ECF2B198D82}" destId="{6D61B77C-E43D-4248-BBA5-15208FE852FA}" srcOrd="5" destOrd="0" presId="urn:microsoft.com/office/officeart/2005/8/layout/process1"/>
    <dgm:cxn modelId="{1520C263-1B6E-F24F-A84A-279CC4638178}" type="presParOf" srcId="{6D61B77C-E43D-4248-BBA5-15208FE852FA}" destId="{70D0FCFC-69B9-EC44-BEC9-AE85924C325C}" srcOrd="0" destOrd="0" presId="urn:microsoft.com/office/officeart/2005/8/layout/process1"/>
    <dgm:cxn modelId="{A6F14ED3-DFD6-3141-A81C-CB56CC7AA22B}" type="presParOf" srcId="{1B4DEF57-FDA7-D94C-8CFC-3ECF2B198D82}" destId="{CAFAE09F-2C27-8C4E-B36A-D4F0387D7A39}" srcOrd="6" destOrd="0" presId="urn:microsoft.com/office/officeart/2005/8/layout/process1"/>
    <dgm:cxn modelId="{C46648CB-4629-5544-B947-08C2F5B02C3D}" type="presParOf" srcId="{1B4DEF57-FDA7-D94C-8CFC-3ECF2B198D82}" destId="{6CC0D505-A005-7941-961D-6452E7909C45}" srcOrd="7" destOrd="0" presId="urn:microsoft.com/office/officeart/2005/8/layout/process1"/>
    <dgm:cxn modelId="{ABECD709-9B1B-0B49-8827-00CCA0A27BE4}" type="presParOf" srcId="{6CC0D505-A005-7941-961D-6452E7909C45}" destId="{EC87C14E-2D96-2143-8B22-27490FD03863}" srcOrd="0" destOrd="0" presId="urn:microsoft.com/office/officeart/2005/8/layout/process1"/>
    <dgm:cxn modelId="{B182C182-9BE6-A845-90AA-AEE4B3F712A4}" type="presParOf" srcId="{1B4DEF57-FDA7-D94C-8CFC-3ECF2B198D82}" destId="{7CC1CA41-A5C2-2E42-A0EB-0F918B9D1C5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757484-DCEA-5446-A148-DF45E3D7C77F}" type="doc">
      <dgm:prSet loTypeId="urn:microsoft.com/office/officeart/2005/8/layout/process1" loCatId="" qsTypeId="urn:microsoft.com/office/officeart/2005/8/quickstyle/simple2" qsCatId="simple" csTypeId="urn:microsoft.com/office/officeart/2005/8/colors/colorful1" csCatId="colorful" phldr="1"/>
      <dgm:spPr/>
    </dgm:pt>
    <dgm:pt modelId="{9058F7D1-8294-A04D-910B-8D2486CF43D6}">
      <dgm:prSet phldrT="[Text]"/>
      <dgm:spPr/>
      <dgm:t>
        <a:bodyPr/>
        <a:lstStyle/>
        <a:p>
          <a:r>
            <a:rPr lang="en-US" dirty="0"/>
            <a:t>Submit Query via UI</a:t>
          </a:r>
        </a:p>
      </dgm:t>
    </dgm:pt>
    <dgm:pt modelId="{898097E8-5471-2B4E-B298-357323314CE6}" type="parTrans" cxnId="{8ECF5E3C-C6B2-8A4B-99F2-1222B1D40CE7}">
      <dgm:prSet/>
      <dgm:spPr/>
      <dgm:t>
        <a:bodyPr/>
        <a:lstStyle/>
        <a:p>
          <a:endParaRPr lang="en-US"/>
        </a:p>
      </dgm:t>
    </dgm:pt>
    <dgm:pt modelId="{9E1D8A58-EECC-BF4E-A827-90451E1F01EA}" type="sibTrans" cxnId="{8ECF5E3C-C6B2-8A4B-99F2-1222B1D40CE7}">
      <dgm:prSet/>
      <dgm:spPr/>
      <dgm:t>
        <a:bodyPr/>
        <a:lstStyle/>
        <a:p>
          <a:endParaRPr lang="en-US"/>
        </a:p>
      </dgm:t>
    </dgm:pt>
    <dgm:pt modelId="{0374BE50-D6F1-C84E-9954-8DAAD6DE134E}">
      <dgm:prSet phldrT="[Text]"/>
      <dgm:spPr/>
      <dgm:t>
        <a:bodyPr/>
        <a:lstStyle/>
        <a:p>
          <a:r>
            <a:rPr lang="en-US" dirty="0"/>
            <a:t>Produce Output using Kafka</a:t>
          </a:r>
        </a:p>
      </dgm:t>
    </dgm:pt>
    <dgm:pt modelId="{196920A5-AB0A-8E42-A2B9-195377203F9E}" type="parTrans" cxnId="{F5A4E2A9-2FA9-6342-9051-72196D4AB711}">
      <dgm:prSet/>
      <dgm:spPr/>
      <dgm:t>
        <a:bodyPr/>
        <a:lstStyle/>
        <a:p>
          <a:endParaRPr lang="en-US"/>
        </a:p>
      </dgm:t>
    </dgm:pt>
    <dgm:pt modelId="{4BB295B3-9D0B-7846-ABBA-09632563AE4A}" type="sibTrans" cxnId="{F5A4E2A9-2FA9-6342-9051-72196D4AB711}">
      <dgm:prSet/>
      <dgm:spPr/>
      <dgm:t>
        <a:bodyPr/>
        <a:lstStyle/>
        <a:p>
          <a:endParaRPr lang="en-US"/>
        </a:p>
      </dgm:t>
    </dgm:pt>
    <dgm:pt modelId="{90A8897A-6B24-1E4C-89AF-59DEE94503B5}">
      <dgm:prSet phldrT="[Text]"/>
      <dgm:spPr/>
      <dgm:t>
        <a:bodyPr/>
        <a:lstStyle/>
        <a:p>
          <a:r>
            <a:rPr lang="en-US" dirty="0"/>
            <a:t>Show Result in UI</a:t>
          </a:r>
        </a:p>
      </dgm:t>
    </dgm:pt>
    <dgm:pt modelId="{AE05274C-89BE-D94E-959A-540649D1FB61}" type="parTrans" cxnId="{48EA1629-F7C1-8744-B63D-3B8F6CF57D5A}">
      <dgm:prSet/>
      <dgm:spPr/>
      <dgm:t>
        <a:bodyPr/>
        <a:lstStyle/>
        <a:p>
          <a:endParaRPr lang="en-US"/>
        </a:p>
      </dgm:t>
    </dgm:pt>
    <dgm:pt modelId="{88806027-7B0C-D542-8C21-9DB39AFC48C3}" type="sibTrans" cxnId="{48EA1629-F7C1-8744-B63D-3B8F6CF57D5A}">
      <dgm:prSet/>
      <dgm:spPr/>
      <dgm:t>
        <a:bodyPr/>
        <a:lstStyle/>
        <a:p>
          <a:endParaRPr lang="en-US"/>
        </a:p>
      </dgm:t>
    </dgm:pt>
    <dgm:pt modelId="{51826B4D-574D-2047-A6CE-989A37AB1CB7}">
      <dgm:prSet/>
      <dgm:spPr/>
      <dgm:t>
        <a:bodyPr/>
        <a:lstStyle/>
        <a:p>
          <a:r>
            <a:rPr lang="en-US" dirty="0"/>
            <a:t>Consume Query using Kafka</a:t>
          </a:r>
        </a:p>
      </dgm:t>
    </dgm:pt>
    <dgm:pt modelId="{E75B72E6-E526-DC42-A902-EAB68DC7C4C8}" type="parTrans" cxnId="{A483ADD5-0471-3349-AC7E-696525FFFCE8}">
      <dgm:prSet/>
      <dgm:spPr/>
      <dgm:t>
        <a:bodyPr/>
        <a:lstStyle/>
        <a:p>
          <a:endParaRPr lang="en-US"/>
        </a:p>
      </dgm:t>
    </dgm:pt>
    <dgm:pt modelId="{0FB62883-B5DE-154E-8737-7F183535B4C3}" type="sibTrans" cxnId="{A483ADD5-0471-3349-AC7E-696525FFFCE8}">
      <dgm:prSet/>
      <dgm:spPr/>
      <dgm:t>
        <a:bodyPr/>
        <a:lstStyle/>
        <a:p>
          <a:endParaRPr lang="en-US"/>
        </a:p>
      </dgm:t>
    </dgm:pt>
    <dgm:pt modelId="{3D0704E9-5D84-744F-8C80-3C0537D8A08E}">
      <dgm:prSet/>
      <dgm:spPr/>
      <dgm:t>
        <a:bodyPr/>
        <a:lstStyle/>
        <a:p>
          <a:r>
            <a:rPr lang="en-US" dirty="0"/>
            <a:t>Transform Query and Process Using Tornado</a:t>
          </a:r>
        </a:p>
      </dgm:t>
    </dgm:pt>
    <dgm:pt modelId="{159F0490-B330-1540-B0A8-791C62259F94}" type="parTrans" cxnId="{FF4A030A-3952-F54D-AC60-09B84291D40E}">
      <dgm:prSet/>
      <dgm:spPr/>
      <dgm:t>
        <a:bodyPr/>
        <a:lstStyle/>
        <a:p>
          <a:endParaRPr lang="en-US"/>
        </a:p>
      </dgm:t>
    </dgm:pt>
    <dgm:pt modelId="{6770BBAD-935A-E74C-918A-919E2CB832FC}" type="sibTrans" cxnId="{FF4A030A-3952-F54D-AC60-09B84291D40E}">
      <dgm:prSet/>
      <dgm:spPr/>
      <dgm:t>
        <a:bodyPr/>
        <a:lstStyle/>
        <a:p>
          <a:endParaRPr lang="en-US"/>
        </a:p>
      </dgm:t>
    </dgm:pt>
    <dgm:pt modelId="{1B4DEF57-FDA7-D94C-8CFC-3ECF2B198D82}" type="pres">
      <dgm:prSet presAssocID="{C6757484-DCEA-5446-A148-DF45E3D7C77F}" presName="Name0" presStyleCnt="0">
        <dgm:presLayoutVars>
          <dgm:dir/>
          <dgm:resizeHandles val="exact"/>
        </dgm:presLayoutVars>
      </dgm:prSet>
      <dgm:spPr/>
    </dgm:pt>
    <dgm:pt modelId="{315EC019-157E-894C-8C23-F318E72B2795}" type="pres">
      <dgm:prSet presAssocID="{9058F7D1-8294-A04D-910B-8D2486CF43D6}" presName="node" presStyleLbl="node1" presStyleIdx="0" presStyleCnt="5">
        <dgm:presLayoutVars>
          <dgm:bulletEnabled val="1"/>
        </dgm:presLayoutVars>
      </dgm:prSet>
      <dgm:spPr/>
    </dgm:pt>
    <dgm:pt modelId="{450C790A-9F38-F94E-B383-F2A7ABE33ADD}" type="pres">
      <dgm:prSet presAssocID="{9E1D8A58-EECC-BF4E-A827-90451E1F01EA}" presName="sibTrans" presStyleLbl="sibTrans2D1" presStyleIdx="0" presStyleCnt="4"/>
      <dgm:spPr/>
    </dgm:pt>
    <dgm:pt modelId="{138AD573-B3DE-EF4B-82A7-0440C254A0E5}" type="pres">
      <dgm:prSet presAssocID="{9E1D8A58-EECC-BF4E-A827-90451E1F01EA}" presName="connectorText" presStyleLbl="sibTrans2D1" presStyleIdx="0" presStyleCnt="4"/>
      <dgm:spPr/>
    </dgm:pt>
    <dgm:pt modelId="{3A577D1C-29FE-3C4E-9EB2-9AA35D7905C9}" type="pres">
      <dgm:prSet presAssocID="{51826B4D-574D-2047-A6CE-989A37AB1CB7}" presName="node" presStyleLbl="node1" presStyleIdx="1" presStyleCnt="5">
        <dgm:presLayoutVars>
          <dgm:bulletEnabled val="1"/>
        </dgm:presLayoutVars>
      </dgm:prSet>
      <dgm:spPr/>
    </dgm:pt>
    <dgm:pt modelId="{0451C588-DE7D-1349-AA65-E021AE7C264C}" type="pres">
      <dgm:prSet presAssocID="{0FB62883-B5DE-154E-8737-7F183535B4C3}" presName="sibTrans" presStyleLbl="sibTrans2D1" presStyleIdx="1" presStyleCnt="4"/>
      <dgm:spPr/>
    </dgm:pt>
    <dgm:pt modelId="{5350C14F-50D1-414E-9C4B-96639DB080FD}" type="pres">
      <dgm:prSet presAssocID="{0FB62883-B5DE-154E-8737-7F183535B4C3}" presName="connectorText" presStyleLbl="sibTrans2D1" presStyleIdx="1" presStyleCnt="4"/>
      <dgm:spPr/>
    </dgm:pt>
    <dgm:pt modelId="{F8C86FC4-E959-4D43-829A-0F5B673F14B6}" type="pres">
      <dgm:prSet presAssocID="{3D0704E9-5D84-744F-8C80-3C0537D8A08E}" presName="node" presStyleLbl="node1" presStyleIdx="2" presStyleCnt="5">
        <dgm:presLayoutVars>
          <dgm:bulletEnabled val="1"/>
        </dgm:presLayoutVars>
      </dgm:prSet>
      <dgm:spPr/>
    </dgm:pt>
    <dgm:pt modelId="{6D61B77C-E43D-4248-BBA5-15208FE852FA}" type="pres">
      <dgm:prSet presAssocID="{6770BBAD-935A-E74C-918A-919E2CB832FC}" presName="sibTrans" presStyleLbl="sibTrans2D1" presStyleIdx="2" presStyleCnt="4"/>
      <dgm:spPr/>
    </dgm:pt>
    <dgm:pt modelId="{70D0FCFC-69B9-EC44-BEC9-AE85924C325C}" type="pres">
      <dgm:prSet presAssocID="{6770BBAD-935A-E74C-918A-919E2CB832FC}" presName="connectorText" presStyleLbl="sibTrans2D1" presStyleIdx="2" presStyleCnt="4"/>
      <dgm:spPr/>
    </dgm:pt>
    <dgm:pt modelId="{CAFAE09F-2C27-8C4E-B36A-D4F0387D7A39}" type="pres">
      <dgm:prSet presAssocID="{0374BE50-D6F1-C84E-9954-8DAAD6DE134E}" presName="node" presStyleLbl="node1" presStyleIdx="3" presStyleCnt="5">
        <dgm:presLayoutVars>
          <dgm:bulletEnabled val="1"/>
        </dgm:presLayoutVars>
      </dgm:prSet>
      <dgm:spPr/>
    </dgm:pt>
    <dgm:pt modelId="{6CC0D505-A005-7941-961D-6452E7909C45}" type="pres">
      <dgm:prSet presAssocID="{4BB295B3-9D0B-7846-ABBA-09632563AE4A}" presName="sibTrans" presStyleLbl="sibTrans2D1" presStyleIdx="3" presStyleCnt="4"/>
      <dgm:spPr/>
    </dgm:pt>
    <dgm:pt modelId="{EC87C14E-2D96-2143-8B22-27490FD03863}" type="pres">
      <dgm:prSet presAssocID="{4BB295B3-9D0B-7846-ABBA-09632563AE4A}" presName="connectorText" presStyleLbl="sibTrans2D1" presStyleIdx="3" presStyleCnt="4"/>
      <dgm:spPr/>
    </dgm:pt>
    <dgm:pt modelId="{7CC1CA41-A5C2-2E42-A0EB-0F918B9D1C5F}" type="pres">
      <dgm:prSet presAssocID="{90A8897A-6B24-1E4C-89AF-59DEE94503B5}" presName="node" presStyleLbl="node1" presStyleIdx="4" presStyleCnt="5">
        <dgm:presLayoutVars>
          <dgm:bulletEnabled val="1"/>
        </dgm:presLayoutVars>
      </dgm:prSet>
      <dgm:spPr/>
    </dgm:pt>
  </dgm:ptLst>
  <dgm:cxnLst>
    <dgm:cxn modelId="{FF4A030A-3952-F54D-AC60-09B84291D40E}" srcId="{C6757484-DCEA-5446-A148-DF45E3D7C77F}" destId="{3D0704E9-5D84-744F-8C80-3C0537D8A08E}" srcOrd="2" destOrd="0" parTransId="{159F0490-B330-1540-B0A8-791C62259F94}" sibTransId="{6770BBAD-935A-E74C-918A-919E2CB832FC}"/>
    <dgm:cxn modelId="{DBBDC718-2B7E-C24A-8D77-A87FA890B56A}" type="presOf" srcId="{0374BE50-D6F1-C84E-9954-8DAAD6DE134E}" destId="{CAFAE09F-2C27-8C4E-B36A-D4F0387D7A39}" srcOrd="0" destOrd="0" presId="urn:microsoft.com/office/officeart/2005/8/layout/process1"/>
    <dgm:cxn modelId="{48EA1629-F7C1-8744-B63D-3B8F6CF57D5A}" srcId="{C6757484-DCEA-5446-A148-DF45E3D7C77F}" destId="{90A8897A-6B24-1E4C-89AF-59DEE94503B5}" srcOrd="4" destOrd="0" parTransId="{AE05274C-89BE-D94E-959A-540649D1FB61}" sibTransId="{88806027-7B0C-D542-8C21-9DB39AFC48C3}"/>
    <dgm:cxn modelId="{29A0102B-214F-BE42-AA63-C94AE601A4C3}" type="presOf" srcId="{9058F7D1-8294-A04D-910B-8D2486CF43D6}" destId="{315EC019-157E-894C-8C23-F318E72B2795}" srcOrd="0" destOrd="0" presId="urn:microsoft.com/office/officeart/2005/8/layout/process1"/>
    <dgm:cxn modelId="{39164A2D-D8BE-974B-B01B-CCF17C8D4341}" type="presOf" srcId="{51826B4D-574D-2047-A6CE-989A37AB1CB7}" destId="{3A577D1C-29FE-3C4E-9EB2-9AA35D7905C9}" srcOrd="0" destOrd="0" presId="urn:microsoft.com/office/officeart/2005/8/layout/process1"/>
    <dgm:cxn modelId="{7485892F-72AE-7040-BDE2-1C32CFC1C5A0}" type="presOf" srcId="{90A8897A-6B24-1E4C-89AF-59DEE94503B5}" destId="{7CC1CA41-A5C2-2E42-A0EB-0F918B9D1C5F}" srcOrd="0" destOrd="0" presId="urn:microsoft.com/office/officeart/2005/8/layout/process1"/>
    <dgm:cxn modelId="{8ECF5E3C-C6B2-8A4B-99F2-1222B1D40CE7}" srcId="{C6757484-DCEA-5446-A148-DF45E3D7C77F}" destId="{9058F7D1-8294-A04D-910B-8D2486CF43D6}" srcOrd="0" destOrd="0" parTransId="{898097E8-5471-2B4E-B298-357323314CE6}" sibTransId="{9E1D8A58-EECC-BF4E-A827-90451E1F01EA}"/>
    <dgm:cxn modelId="{946F2067-89B2-034A-9F22-4C689B175130}" type="presOf" srcId="{4BB295B3-9D0B-7846-ABBA-09632563AE4A}" destId="{6CC0D505-A005-7941-961D-6452E7909C45}" srcOrd="0" destOrd="0" presId="urn:microsoft.com/office/officeart/2005/8/layout/process1"/>
    <dgm:cxn modelId="{A07FD06E-F0ED-3E47-A960-ADFF8A81038E}" type="presOf" srcId="{9E1D8A58-EECC-BF4E-A827-90451E1F01EA}" destId="{450C790A-9F38-F94E-B383-F2A7ABE33ADD}" srcOrd="0" destOrd="0" presId="urn:microsoft.com/office/officeart/2005/8/layout/process1"/>
    <dgm:cxn modelId="{6E0BFC79-9D8B-9044-8B27-14311F912C0B}" type="presOf" srcId="{3D0704E9-5D84-744F-8C80-3C0537D8A08E}" destId="{F8C86FC4-E959-4D43-829A-0F5B673F14B6}" srcOrd="0" destOrd="0" presId="urn:microsoft.com/office/officeart/2005/8/layout/process1"/>
    <dgm:cxn modelId="{94373292-2ECB-7342-8402-E822CA730122}" type="presOf" srcId="{0FB62883-B5DE-154E-8737-7F183535B4C3}" destId="{5350C14F-50D1-414E-9C4B-96639DB080FD}" srcOrd="1" destOrd="0" presId="urn:microsoft.com/office/officeart/2005/8/layout/process1"/>
    <dgm:cxn modelId="{F5A4E2A9-2FA9-6342-9051-72196D4AB711}" srcId="{C6757484-DCEA-5446-A148-DF45E3D7C77F}" destId="{0374BE50-D6F1-C84E-9954-8DAAD6DE134E}" srcOrd="3" destOrd="0" parTransId="{196920A5-AB0A-8E42-A2B9-195377203F9E}" sibTransId="{4BB295B3-9D0B-7846-ABBA-09632563AE4A}"/>
    <dgm:cxn modelId="{53358DD5-51AC-4A48-B972-4DCBDD2B0AE0}" type="presOf" srcId="{6770BBAD-935A-E74C-918A-919E2CB832FC}" destId="{70D0FCFC-69B9-EC44-BEC9-AE85924C325C}" srcOrd="1" destOrd="0" presId="urn:microsoft.com/office/officeart/2005/8/layout/process1"/>
    <dgm:cxn modelId="{A483ADD5-0471-3349-AC7E-696525FFFCE8}" srcId="{C6757484-DCEA-5446-A148-DF45E3D7C77F}" destId="{51826B4D-574D-2047-A6CE-989A37AB1CB7}" srcOrd="1" destOrd="0" parTransId="{E75B72E6-E526-DC42-A902-EAB68DC7C4C8}" sibTransId="{0FB62883-B5DE-154E-8737-7F183535B4C3}"/>
    <dgm:cxn modelId="{B177DDE1-A323-454F-9CB6-224E1859CF0E}" type="presOf" srcId="{9E1D8A58-EECC-BF4E-A827-90451E1F01EA}" destId="{138AD573-B3DE-EF4B-82A7-0440C254A0E5}" srcOrd="1" destOrd="0" presId="urn:microsoft.com/office/officeart/2005/8/layout/process1"/>
    <dgm:cxn modelId="{0C4FC2EC-3C98-AD41-8132-466180FE29DA}" type="presOf" srcId="{4BB295B3-9D0B-7846-ABBA-09632563AE4A}" destId="{EC87C14E-2D96-2143-8B22-27490FD03863}" srcOrd="1" destOrd="0" presId="urn:microsoft.com/office/officeart/2005/8/layout/process1"/>
    <dgm:cxn modelId="{222500F1-A484-2A4E-8B65-3D46C81E3732}" type="presOf" srcId="{6770BBAD-935A-E74C-918A-919E2CB832FC}" destId="{6D61B77C-E43D-4248-BBA5-15208FE852FA}" srcOrd="0" destOrd="0" presId="urn:microsoft.com/office/officeart/2005/8/layout/process1"/>
    <dgm:cxn modelId="{3A6F40FA-A784-9743-AB4B-3FF8D40487A2}" type="presOf" srcId="{C6757484-DCEA-5446-A148-DF45E3D7C77F}" destId="{1B4DEF57-FDA7-D94C-8CFC-3ECF2B198D82}" srcOrd="0" destOrd="0" presId="urn:microsoft.com/office/officeart/2005/8/layout/process1"/>
    <dgm:cxn modelId="{5B79DEFC-5556-B348-A238-25BEC62E9BA7}" type="presOf" srcId="{0FB62883-B5DE-154E-8737-7F183535B4C3}" destId="{0451C588-DE7D-1349-AA65-E021AE7C264C}" srcOrd="0" destOrd="0" presId="urn:microsoft.com/office/officeart/2005/8/layout/process1"/>
    <dgm:cxn modelId="{9D261D15-1B30-4043-B3FD-79965270B8FF}" type="presParOf" srcId="{1B4DEF57-FDA7-D94C-8CFC-3ECF2B198D82}" destId="{315EC019-157E-894C-8C23-F318E72B2795}" srcOrd="0" destOrd="0" presId="urn:microsoft.com/office/officeart/2005/8/layout/process1"/>
    <dgm:cxn modelId="{ADF45689-9C7F-2E4C-B1A4-840FB697C8A1}" type="presParOf" srcId="{1B4DEF57-FDA7-D94C-8CFC-3ECF2B198D82}" destId="{450C790A-9F38-F94E-B383-F2A7ABE33ADD}" srcOrd="1" destOrd="0" presId="urn:microsoft.com/office/officeart/2005/8/layout/process1"/>
    <dgm:cxn modelId="{095E4C92-EAEC-7B4D-B82E-471669868368}" type="presParOf" srcId="{450C790A-9F38-F94E-B383-F2A7ABE33ADD}" destId="{138AD573-B3DE-EF4B-82A7-0440C254A0E5}" srcOrd="0" destOrd="0" presId="urn:microsoft.com/office/officeart/2005/8/layout/process1"/>
    <dgm:cxn modelId="{B60D70EE-54FB-AF4D-A24F-7627D3877D8D}" type="presParOf" srcId="{1B4DEF57-FDA7-D94C-8CFC-3ECF2B198D82}" destId="{3A577D1C-29FE-3C4E-9EB2-9AA35D7905C9}" srcOrd="2" destOrd="0" presId="urn:microsoft.com/office/officeart/2005/8/layout/process1"/>
    <dgm:cxn modelId="{73BE54F2-9F26-EA49-8745-AE3B8AC03796}" type="presParOf" srcId="{1B4DEF57-FDA7-D94C-8CFC-3ECF2B198D82}" destId="{0451C588-DE7D-1349-AA65-E021AE7C264C}" srcOrd="3" destOrd="0" presId="urn:microsoft.com/office/officeart/2005/8/layout/process1"/>
    <dgm:cxn modelId="{42261D20-0598-AF40-B3F6-76C3A6EA3192}" type="presParOf" srcId="{0451C588-DE7D-1349-AA65-E021AE7C264C}" destId="{5350C14F-50D1-414E-9C4B-96639DB080FD}" srcOrd="0" destOrd="0" presId="urn:microsoft.com/office/officeart/2005/8/layout/process1"/>
    <dgm:cxn modelId="{EB68A749-FCAB-CD46-BFA2-F9C51AA366E5}" type="presParOf" srcId="{1B4DEF57-FDA7-D94C-8CFC-3ECF2B198D82}" destId="{F8C86FC4-E959-4D43-829A-0F5B673F14B6}" srcOrd="4" destOrd="0" presId="urn:microsoft.com/office/officeart/2005/8/layout/process1"/>
    <dgm:cxn modelId="{7835A953-5C1E-714C-A77B-EF3938847A38}" type="presParOf" srcId="{1B4DEF57-FDA7-D94C-8CFC-3ECF2B198D82}" destId="{6D61B77C-E43D-4248-BBA5-15208FE852FA}" srcOrd="5" destOrd="0" presId="urn:microsoft.com/office/officeart/2005/8/layout/process1"/>
    <dgm:cxn modelId="{1520C263-1B6E-F24F-A84A-279CC4638178}" type="presParOf" srcId="{6D61B77C-E43D-4248-BBA5-15208FE852FA}" destId="{70D0FCFC-69B9-EC44-BEC9-AE85924C325C}" srcOrd="0" destOrd="0" presId="urn:microsoft.com/office/officeart/2005/8/layout/process1"/>
    <dgm:cxn modelId="{A6F14ED3-DFD6-3141-A81C-CB56CC7AA22B}" type="presParOf" srcId="{1B4DEF57-FDA7-D94C-8CFC-3ECF2B198D82}" destId="{CAFAE09F-2C27-8C4E-B36A-D4F0387D7A39}" srcOrd="6" destOrd="0" presId="urn:microsoft.com/office/officeart/2005/8/layout/process1"/>
    <dgm:cxn modelId="{C46648CB-4629-5544-B947-08C2F5B02C3D}" type="presParOf" srcId="{1B4DEF57-FDA7-D94C-8CFC-3ECF2B198D82}" destId="{6CC0D505-A005-7941-961D-6452E7909C45}" srcOrd="7" destOrd="0" presId="urn:microsoft.com/office/officeart/2005/8/layout/process1"/>
    <dgm:cxn modelId="{ABECD709-9B1B-0B49-8827-00CCA0A27BE4}" type="presParOf" srcId="{6CC0D505-A005-7941-961D-6452E7909C45}" destId="{EC87C14E-2D96-2143-8B22-27490FD03863}" srcOrd="0" destOrd="0" presId="urn:microsoft.com/office/officeart/2005/8/layout/process1"/>
    <dgm:cxn modelId="{B182C182-9BE6-A845-90AA-AEE4B3F712A4}" type="presParOf" srcId="{1B4DEF57-FDA7-D94C-8CFC-3ECF2B198D82}" destId="{7CC1CA41-A5C2-2E42-A0EB-0F918B9D1C5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EC019-157E-894C-8C23-F318E72B2795}">
      <dsp:nvSpPr>
        <dsp:cNvPr id="0" name=""/>
        <dsp:cNvSpPr/>
      </dsp:nvSpPr>
      <dsp:spPr>
        <a:xfrm>
          <a:off x="5134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Submit Query via UI</a:t>
          </a:r>
        </a:p>
      </dsp:txBody>
      <dsp:txXfrm>
        <a:off x="40973" y="557232"/>
        <a:ext cx="1520038" cy="1151954"/>
      </dsp:txXfrm>
    </dsp:sp>
    <dsp:sp modelId="{450C790A-9F38-F94E-B383-F2A7ABE33ADD}">
      <dsp:nvSpPr>
        <dsp:cNvPr id="0" name=""/>
        <dsp:cNvSpPr/>
      </dsp:nvSpPr>
      <dsp:spPr>
        <a:xfrm>
          <a:off x="1756022" y="9358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2" y="1014786"/>
        <a:ext cx="236210" cy="236847"/>
      </dsp:txXfrm>
    </dsp:sp>
    <dsp:sp modelId="{3A577D1C-29FE-3C4E-9EB2-9AA35D7905C9}">
      <dsp:nvSpPr>
        <dsp:cNvPr id="0" name=""/>
        <dsp:cNvSpPr/>
      </dsp:nvSpPr>
      <dsp:spPr>
        <a:xfrm>
          <a:off x="2233537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Consume Query using Kafka</a:t>
          </a:r>
        </a:p>
      </dsp:txBody>
      <dsp:txXfrm>
        <a:off x="2269376" y="557232"/>
        <a:ext cx="1520038" cy="1151954"/>
      </dsp:txXfrm>
    </dsp:sp>
    <dsp:sp modelId="{0451C588-DE7D-1349-AA65-E021AE7C264C}">
      <dsp:nvSpPr>
        <dsp:cNvPr id="0" name=""/>
        <dsp:cNvSpPr/>
      </dsp:nvSpPr>
      <dsp:spPr>
        <a:xfrm>
          <a:off x="3984426" y="9358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1014786"/>
        <a:ext cx="236210" cy="236847"/>
      </dsp:txXfrm>
    </dsp:sp>
    <dsp:sp modelId="{F8C86FC4-E959-4D43-829A-0F5B673F14B6}">
      <dsp:nvSpPr>
        <dsp:cNvPr id="0" name=""/>
        <dsp:cNvSpPr/>
      </dsp:nvSpPr>
      <dsp:spPr>
        <a:xfrm>
          <a:off x="4461941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 Query and Process Using Tornado</a:t>
          </a:r>
        </a:p>
      </dsp:txBody>
      <dsp:txXfrm>
        <a:off x="4497780" y="557232"/>
        <a:ext cx="1520038" cy="1151954"/>
      </dsp:txXfrm>
    </dsp:sp>
    <dsp:sp modelId="{6D61B77C-E43D-4248-BBA5-15208FE852FA}">
      <dsp:nvSpPr>
        <dsp:cNvPr id="0" name=""/>
        <dsp:cNvSpPr/>
      </dsp:nvSpPr>
      <dsp:spPr>
        <a:xfrm>
          <a:off x="6212829" y="9358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29" y="1014786"/>
        <a:ext cx="236210" cy="236847"/>
      </dsp:txXfrm>
    </dsp:sp>
    <dsp:sp modelId="{CAFAE09F-2C27-8C4E-B36A-D4F0387D7A39}">
      <dsp:nvSpPr>
        <dsp:cNvPr id="0" name=""/>
        <dsp:cNvSpPr/>
      </dsp:nvSpPr>
      <dsp:spPr>
        <a:xfrm>
          <a:off x="6690344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Produce Output using Kafka</a:t>
          </a:r>
        </a:p>
      </dsp:txBody>
      <dsp:txXfrm>
        <a:off x="6726183" y="557232"/>
        <a:ext cx="1520038" cy="1151954"/>
      </dsp:txXfrm>
    </dsp:sp>
    <dsp:sp modelId="{6CC0D505-A005-7941-961D-6452E7909C45}">
      <dsp:nvSpPr>
        <dsp:cNvPr id="0" name=""/>
        <dsp:cNvSpPr/>
      </dsp:nvSpPr>
      <dsp:spPr>
        <a:xfrm>
          <a:off x="8441232" y="9358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2" y="1014786"/>
        <a:ext cx="236210" cy="236847"/>
      </dsp:txXfrm>
    </dsp:sp>
    <dsp:sp modelId="{7CC1CA41-A5C2-2E42-A0EB-0F918B9D1C5F}">
      <dsp:nvSpPr>
        <dsp:cNvPr id="0" name=""/>
        <dsp:cNvSpPr/>
      </dsp:nvSpPr>
      <dsp:spPr>
        <a:xfrm>
          <a:off x="8918747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Show Result in UI</a:t>
          </a:r>
        </a:p>
      </dsp:txBody>
      <dsp:txXfrm>
        <a:off x="8954586" y="557232"/>
        <a:ext cx="1520038" cy="1151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EC019-157E-894C-8C23-F318E72B2795}">
      <dsp:nvSpPr>
        <dsp:cNvPr id="0" name=""/>
        <dsp:cNvSpPr/>
      </dsp:nvSpPr>
      <dsp:spPr>
        <a:xfrm>
          <a:off x="5134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Submit Query via UI</a:t>
          </a:r>
        </a:p>
      </dsp:txBody>
      <dsp:txXfrm>
        <a:off x="40973" y="239997"/>
        <a:ext cx="1520038" cy="1151954"/>
      </dsp:txXfrm>
    </dsp:sp>
    <dsp:sp modelId="{450C790A-9F38-F94E-B383-F2A7ABE33ADD}">
      <dsp:nvSpPr>
        <dsp:cNvPr id="0" name=""/>
        <dsp:cNvSpPr/>
      </dsp:nvSpPr>
      <dsp:spPr>
        <a:xfrm>
          <a:off x="1756022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2" y="697551"/>
        <a:ext cx="236210" cy="236847"/>
      </dsp:txXfrm>
    </dsp:sp>
    <dsp:sp modelId="{3A577D1C-29FE-3C4E-9EB2-9AA35D7905C9}">
      <dsp:nvSpPr>
        <dsp:cNvPr id="0" name=""/>
        <dsp:cNvSpPr/>
      </dsp:nvSpPr>
      <dsp:spPr>
        <a:xfrm>
          <a:off x="2233537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Consume Query using </a:t>
          </a:r>
          <a:r>
            <a:rPr lang="en-US" sz="1800" b="1" u="sng" kern="1200" dirty="0">
              <a:highlight>
                <a:srgbClr val="00FF00"/>
              </a:highlight>
            </a:rPr>
            <a:t>Consumer</a:t>
          </a:r>
        </a:p>
      </dsp:txBody>
      <dsp:txXfrm>
        <a:off x="2269376" y="239997"/>
        <a:ext cx="1520038" cy="1151954"/>
      </dsp:txXfrm>
    </dsp:sp>
    <dsp:sp modelId="{0451C588-DE7D-1349-AA65-E021AE7C264C}">
      <dsp:nvSpPr>
        <dsp:cNvPr id="0" name=""/>
        <dsp:cNvSpPr/>
      </dsp:nvSpPr>
      <dsp:spPr>
        <a:xfrm>
          <a:off x="3984426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697551"/>
        <a:ext cx="236210" cy="236847"/>
      </dsp:txXfrm>
    </dsp:sp>
    <dsp:sp modelId="{F8C86FC4-E959-4D43-829A-0F5B673F14B6}">
      <dsp:nvSpPr>
        <dsp:cNvPr id="0" name=""/>
        <dsp:cNvSpPr/>
      </dsp:nvSpPr>
      <dsp:spPr>
        <a:xfrm>
          <a:off x="4461941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 Query and Process Using Tornado</a:t>
          </a:r>
        </a:p>
      </dsp:txBody>
      <dsp:txXfrm>
        <a:off x="4497780" y="239997"/>
        <a:ext cx="1520038" cy="1151954"/>
      </dsp:txXfrm>
    </dsp:sp>
    <dsp:sp modelId="{6D61B77C-E43D-4248-BBA5-15208FE852FA}">
      <dsp:nvSpPr>
        <dsp:cNvPr id="0" name=""/>
        <dsp:cNvSpPr/>
      </dsp:nvSpPr>
      <dsp:spPr>
        <a:xfrm>
          <a:off x="6212829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29" y="697551"/>
        <a:ext cx="236210" cy="236847"/>
      </dsp:txXfrm>
    </dsp:sp>
    <dsp:sp modelId="{CAFAE09F-2C27-8C4E-B36A-D4F0387D7A39}">
      <dsp:nvSpPr>
        <dsp:cNvPr id="0" name=""/>
        <dsp:cNvSpPr/>
      </dsp:nvSpPr>
      <dsp:spPr>
        <a:xfrm>
          <a:off x="6690344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Produce Output using </a:t>
          </a:r>
          <a:r>
            <a:rPr lang="en-US" sz="1800" b="1" u="sng" kern="1200" dirty="0">
              <a:highlight>
                <a:srgbClr val="00FF00"/>
              </a:highlight>
            </a:rPr>
            <a:t>Producer</a:t>
          </a:r>
        </a:p>
      </dsp:txBody>
      <dsp:txXfrm>
        <a:off x="6726183" y="239997"/>
        <a:ext cx="1520038" cy="1151954"/>
      </dsp:txXfrm>
    </dsp:sp>
    <dsp:sp modelId="{6CC0D505-A005-7941-961D-6452E7909C45}">
      <dsp:nvSpPr>
        <dsp:cNvPr id="0" name=""/>
        <dsp:cNvSpPr/>
      </dsp:nvSpPr>
      <dsp:spPr>
        <a:xfrm>
          <a:off x="8441232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2" y="697551"/>
        <a:ext cx="236210" cy="236847"/>
      </dsp:txXfrm>
    </dsp:sp>
    <dsp:sp modelId="{7CC1CA41-A5C2-2E42-A0EB-0F918B9D1C5F}">
      <dsp:nvSpPr>
        <dsp:cNvPr id="0" name=""/>
        <dsp:cNvSpPr/>
      </dsp:nvSpPr>
      <dsp:spPr>
        <a:xfrm>
          <a:off x="8918747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Show Result in UI</a:t>
          </a:r>
        </a:p>
      </dsp:txBody>
      <dsp:txXfrm>
        <a:off x="8954586" y="239997"/>
        <a:ext cx="1520038" cy="1151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EC019-157E-894C-8C23-F318E72B2795}">
      <dsp:nvSpPr>
        <dsp:cNvPr id="0" name=""/>
        <dsp:cNvSpPr/>
      </dsp:nvSpPr>
      <dsp:spPr>
        <a:xfrm>
          <a:off x="5134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Submit Query via UI</a:t>
          </a:r>
        </a:p>
      </dsp:txBody>
      <dsp:txXfrm>
        <a:off x="40973" y="239997"/>
        <a:ext cx="1520038" cy="1151954"/>
      </dsp:txXfrm>
    </dsp:sp>
    <dsp:sp modelId="{450C790A-9F38-F94E-B383-F2A7ABE33ADD}">
      <dsp:nvSpPr>
        <dsp:cNvPr id="0" name=""/>
        <dsp:cNvSpPr/>
      </dsp:nvSpPr>
      <dsp:spPr>
        <a:xfrm>
          <a:off x="1756022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2" y="697551"/>
        <a:ext cx="236210" cy="236847"/>
      </dsp:txXfrm>
    </dsp:sp>
    <dsp:sp modelId="{3A577D1C-29FE-3C4E-9EB2-9AA35D7905C9}">
      <dsp:nvSpPr>
        <dsp:cNvPr id="0" name=""/>
        <dsp:cNvSpPr/>
      </dsp:nvSpPr>
      <dsp:spPr>
        <a:xfrm>
          <a:off x="2233537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Consume Query using </a:t>
          </a:r>
          <a:r>
            <a:rPr lang="en-US" sz="1800" b="1" u="sng" kern="1200" dirty="0">
              <a:highlight>
                <a:srgbClr val="00FF00"/>
              </a:highlight>
            </a:rPr>
            <a:t>Kafka Spout</a:t>
          </a:r>
        </a:p>
      </dsp:txBody>
      <dsp:txXfrm>
        <a:off x="2269376" y="239997"/>
        <a:ext cx="1520038" cy="1151954"/>
      </dsp:txXfrm>
    </dsp:sp>
    <dsp:sp modelId="{0451C588-DE7D-1349-AA65-E021AE7C264C}">
      <dsp:nvSpPr>
        <dsp:cNvPr id="0" name=""/>
        <dsp:cNvSpPr/>
      </dsp:nvSpPr>
      <dsp:spPr>
        <a:xfrm>
          <a:off x="3984426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697551"/>
        <a:ext cx="236210" cy="236847"/>
      </dsp:txXfrm>
    </dsp:sp>
    <dsp:sp modelId="{F8C86FC4-E959-4D43-829A-0F5B673F14B6}">
      <dsp:nvSpPr>
        <dsp:cNvPr id="0" name=""/>
        <dsp:cNvSpPr/>
      </dsp:nvSpPr>
      <dsp:spPr>
        <a:xfrm>
          <a:off x="4461941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 Query and Process Using Tornado</a:t>
          </a:r>
        </a:p>
      </dsp:txBody>
      <dsp:txXfrm>
        <a:off x="4497780" y="239997"/>
        <a:ext cx="1520038" cy="1151954"/>
      </dsp:txXfrm>
    </dsp:sp>
    <dsp:sp modelId="{6D61B77C-E43D-4248-BBA5-15208FE852FA}">
      <dsp:nvSpPr>
        <dsp:cNvPr id="0" name=""/>
        <dsp:cNvSpPr/>
      </dsp:nvSpPr>
      <dsp:spPr>
        <a:xfrm>
          <a:off x="6212829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29" y="697551"/>
        <a:ext cx="236210" cy="236847"/>
      </dsp:txXfrm>
    </dsp:sp>
    <dsp:sp modelId="{CAFAE09F-2C27-8C4E-B36A-D4F0387D7A39}">
      <dsp:nvSpPr>
        <dsp:cNvPr id="0" name=""/>
        <dsp:cNvSpPr/>
      </dsp:nvSpPr>
      <dsp:spPr>
        <a:xfrm>
          <a:off x="6690344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Produce Output using Kafka </a:t>
          </a:r>
          <a:r>
            <a:rPr lang="en-US" sz="1800" b="1" u="sng" kern="1200" dirty="0" err="1">
              <a:highlight>
                <a:srgbClr val="00FF00"/>
              </a:highlight>
            </a:rPr>
            <a:t>ProducerBolt</a:t>
          </a:r>
          <a:endParaRPr lang="en-US" sz="1800" b="1" u="sng" kern="1200" dirty="0">
            <a:highlight>
              <a:srgbClr val="00FF00"/>
            </a:highlight>
          </a:endParaRPr>
        </a:p>
      </dsp:txBody>
      <dsp:txXfrm>
        <a:off x="6726183" y="239997"/>
        <a:ext cx="1520038" cy="1151954"/>
      </dsp:txXfrm>
    </dsp:sp>
    <dsp:sp modelId="{6CC0D505-A005-7941-961D-6452E7909C45}">
      <dsp:nvSpPr>
        <dsp:cNvPr id="0" name=""/>
        <dsp:cNvSpPr/>
      </dsp:nvSpPr>
      <dsp:spPr>
        <a:xfrm>
          <a:off x="8441232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2" y="697551"/>
        <a:ext cx="236210" cy="236847"/>
      </dsp:txXfrm>
    </dsp:sp>
    <dsp:sp modelId="{7CC1CA41-A5C2-2E42-A0EB-0F918B9D1C5F}">
      <dsp:nvSpPr>
        <dsp:cNvPr id="0" name=""/>
        <dsp:cNvSpPr/>
      </dsp:nvSpPr>
      <dsp:spPr>
        <a:xfrm>
          <a:off x="8918747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Show Result in UI</a:t>
          </a:r>
        </a:p>
      </dsp:txBody>
      <dsp:txXfrm>
        <a:off x="8954586" y="239997"/>
        <a:ext cx="1520038" cy="11519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EC019-157E-894C-8C23-F318E72B2795}">
      <dsp:nvSpPr>
        <dsp:cNvPr id="0" name=""/>
        <dsp:cNvSpPr/>
      </dsp:nvSpPr>
      <dsp:spPr>
        <a:xfrm>
          <a:off x="5134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Submit Query via UI</a:t>
          </a:r>
        </a:p>
      </dsp:txBody>
      <dsp:txXfrm>
        <a:off x="40973" y="239997"/>
        <a:ext cx="1520038" cy="1151954"/>
      </dsp:txXfrm>
    </dsp:sp>
    <dsp:sp modelId="{450C790A-9F38-F94E-B383-F2A7ABE33ADD}">
      <dsp:nvSpPr>
        <dsp:cNvPr id="0" name=""/>
        <dsp:cNvSpPr/>
      </dsp:nvSpPr>
      <dsp:spPr>
        <a:xfrm>
          <a:off x="1756022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2" y="697551"/>
        <a:ext cx="236210" cy="236847"/>
      </dsp:txXfrm>
    </dsp:sp>
    <dsp:sp modelId="{3A577D1C-29FE-3C4E-9EB2-9AA35D7905C9}">
      <dsp:nvSpPr>
        <dsp:cNvPr id="0" name=""/>
        <dsp:cNvSpPr/>
      </dsp:nvSpPr>
      <dsp:spPr>
        <a:xfrm>
          <a:off x="2233537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Consume Query using </a:t>
          </a:r>
          <a:r>
            <a:rPr lang="en-US" sz="1800" b="1" u="sng" kern="1200" dirty="0">
              <a:highlight>
                <a:srgbClr val="00FF00"/>
              </a:highlight>
            </a:rPr>
            <a:t>Kafka Spout</a:t>
          </a:r>
        </a:p>
      </dsp:txBody>
      <dsp:txXfrm>
        <a:off x="2269376" y="239997"/>
        <a:ext cx="1520038" cy="1151954"/>
      </dsp:txXfrm>
    </dsp:sp>
    <dsp:sp modelId="{0451C588-DE7D-1349-AA65-E021AE7C264C}">
      <dsp:nvSpPr>
        <dsp:cNvPr id="0" name=""/>
        <dsp:cNvSpPr/>
      </dsp:nvSpPr>
      <dsp:spPr>
        <a:xfrm>
          <a:off x="3984426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697551"/>
        <a:ext cx="236210" cy="236847"/>
      </dsp:txXfrm>
    </dsp:sp>
    <dsp:sp modelId="{F8C86FC4-E959-4D43-829A-0F5B673F14B6}">
      <dsp:nvSpPr>
        <dsp:cNvPr id="0" name=""/>
        <dsp:cNvSpPr/>
      </dsp:nvSpPr>
      <dsp:spPr>
        <a:xfrm>
          <a:off x="4461941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 Query and Process Using Tornado</a:t>
          </a:r>
        </a:p>
      </dsp:txBody>
      <dsp:txXfrm>
        <a:off x="4497780" y="239997"/>
        <a:ext cx="1520038" cy="1151954"/>
      </dsp:txXfrm>
    </dsp:sp>
    <dsp:sp modelId="{6D61B77C-E43D-4248-BBA5-15208FE852FA}">
      <dsp:nvSpPr>
        <dsp:cNvPr id="0" name=""/>
        <dsp:cNvSpPr/>
      </dsp:nvSpPr>
      <dsp:spPr>
        <a:xfrm>
          <a:off x="6212829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29" y="697551"/>
        <a:ext cx="236210" cy="236847"/>
      </dsp:txXfrm>
    </dsp:sp>
    <dsp:sp modelId="{CAFAE09F-2C27-8C4E-B36A-D4F0387D7A39}">
      <dsp:nvSpPr>
        <dsp:cNvPr id="0" name=""/>
        <dsp:cNvSpPr/>
      </dsp:nvSpPr>
      <dsp:spPr>
        <a:xfrm>
          <a:off x="6690344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Produce Output using </a:t>
          </a:r>
          <a:r>
            <a:rPr lang="en-US" sz="1800" b="1" u="sng" kern="1200" dirty="0">
              <a:highlight>
                <a:srgbClr val="00FF00"/>
              </a:highlight>
            </a:rPr>
            <a:t>Kafka Producer</a:t>
          </a:r>
        </a:p>
      </dsp:txBody>
      <dsp:txXfrm>
        <a:off x="6726183" y="239997"/>
        <a:ext cx="1520038" cy="1151954"/>
      </dsp:txXfrm>
    </dsp:sp>
    <dsp:sp modelId="{6CC0D505-A005-7941-961D-6452E7909C45}">
      <dsp:nvSpPr>
        <dsp:cNvPr id="0" name=""/>
        <dsp:cNvSpPr/>
      </dsp:nvSpPr>
      <dsp:spPr>
        <a:xfrm>
          <a:off x="8441232" y="61860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2" y="697551"/>
        <a:ext cx="236210" cy="236847"/>
      </dsp:txXfrm>
    </dsp:sp>
    <dsp:sp modelId="{7CC1CA41-A5C2-2E42-A0EB-0F918B9D1C5F}">
      <dsp:nvSpPr>
        <dsp:cNvPr id="0" name=""/>
        <dsp:cNvSpPr/>
      </dsp:nvSpPr>
      <dsp:spPr>
        <a:xfrm>
          <a:off x="8918747" y="204158"/>
          <a:ext cx="1591716" cy="1223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Show Result in UI</a:t>
          </a:r>
        </a:p>
      </dsp:txBody>
      <dsp:txXfrm>
        <a:off x="8954586" y="239997"/>
        <a:ext cx="1520038" cy="11519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EC019-157E-894C-8C23-F318E72B2795}">
      <dsp:nvSpPr>
        <dsp:cNvPr id="0" name=""/>
        <dsp:cNvSpPr/>
      </dsp:nvSpPr>
      <dsp:spPr>
        <a:xfrm>
          <a:off x="5134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Submit Query via UI</a:t>
          </a:r>
        </a:p>
      </dsp:txBody>
      <dsp:txXfrm>
        <a:off x="40973" y="557232"/>
        <a:ext cx="1520038" cy="1151954"/>
      </dsp:txXfrm>
    </dsp:sp>
    <dsp:sp modelId="{450C790A-9F38-F94E-B383-F2A7ABE33ADD}">
      <dsp:nvSpPr>
        <dsp:cNvPr id="0" name=""/>
        <dsp:cNvSpPr/>
      </dsp:nvSpPr>
      <dsp:spPr>
        <a:xfrm>
          <a:off x="1756022" y="9358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2" y="1014786"/>
        <a:ext cx="236210" cy="236847"/>
      </dsp:txXfrm>
    </dsp:sp>
    <dsp:sp modelId="{3A577D1C-29FE-3C4E-9EB2-9AA35D7905C9}">
      <dsp:nvSpPr>
        <dsp:cNvPr id="0" name=""/>
        <dsp:cNvSpPr/>
      </dsp:nvSpPr>
      <dsp:spPr>
        <a:xfrm>
          <a:off x="2233537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Consume Query using Kafka</a:t>
          </a:r>
        </a:p>
      </dsp:txBody>
      <dsp:txXfrm>
        <a:off x="2269376" y="557232"/>
        <a:ext cx="1520038" cy="1151954"/>
      </dsp:txXfrm>
    </dsp:sp>
    <dsp:sp modelId="{0451C588-DE7D-1349-AA65-E021AE7C264C}">
      <dsp:nvSpPr>
        <dsp:cNvPr id="0" name=""/>
        <dsp:cNvSpPr/>
      </dsp:nvSpPr>
      <dsp:spPr>
        <a:xfrm>
          <a:off x="3984426" y="9358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1014786"/>
        <a:ext cx="236210" cy="236847"/>
      </dsp:txXfrm>
    </dsp:sp>
    <dsp:sp modelId="{F8C86FC4-E959-4D43-829A-0F5B673F14B6}">
      <dsp:nvSpPr>
        <dsp:cNvPr id="0" name=""/>
        <dsp:cNvSpPr/>
      </dsp:nvSpPr>
      <dsp:spPr>
        <a:xfrm>
          <a:off x="4461941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 Query and Process Using Tornado</a:t>
          </a:r>
        </a:p>
      </dsp:txBody>
      <dsp:txXfrm>
        <a:off x="4497780" y="557232"/>
        <a:ext cx="1520038" cy="1151954"/>
      </dsp:txXfrm>
    </dsp:sp>
    <dsp:sp modelId="{6D61B77C-E43D-4248-BBA5-15208FE852FA}">
      <dsp:nvSpPr>
        <dsp:cNvPr id="0" name=""/>
        <dsp:cNvSpPr/>
      </dsp:nvSpPr>
      <dsp:spPr>
        <a:xfrm>
          <a:off x="6212829" y="9358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29" y="1014786"/>
        <a:ext cx="236210" cy="236847"/>
      </dsp:txXfrm>
    </dsp:sp>
    <dsp:sp modelId="{CAFAE09F-2C27-8C4E-B36A-D4F0387D7A39}">
      <dsp:nvSpPr>
        <dsp:cNvPr id="0" name=""/>
        <dsp:cNvSpPr/>
      </dsp:nvSpPr>
      <dsp:spPr>
        <a:xfrm>
          <a:off x="6690344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Produce Output using Kafka</a:t>
          </a:r>
        </a:p>
      </dsp:txBody>
      <dsp:txXfrm>
        <a:off x="6726183" y="557232"/>
        <a:ext cx="1520038" cy="1151954"/>
      </dsp:txXfrm>
    </dsp:sp>
    <dsp:sp modelId="{6CC0D505-A005-7941-961D-6452E7909C45}">
      <dsp:nvSpPr>
        <dsp:cNvPr id="0" name=""/>
        <dsp:cNvSpPr/>
      </dsp:nvSpPr>
      <dsp:spPr>
        <a:xfrm>
          <a:off x="8441232" y="9358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2" y="1014786"/>
        <a:ext cx="236210" cy="236847"/>
      </dsp:txXfrm>
    </dsp:sp>
    <dsp:sp modelId="{7CC1CA41-A5C2-2E42-A0EB-0F918B9D1C5F}">
      <dsp:nvSpPr>
        <dsp:cNvPr id="0" name=""/>
        <dsp:cNvSpPr/>
      </dsp:nvSpPr>
      <dsp:spPr>
        <a:xfrm>
          <a:off x="8918747" y="521393"/>
          <a:ext cx="1591716" cy="12236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Show Result in UI</a:t>
          </a:r>
        </a:p>
      </dsp:txBody>
      <dsp:txXfrm>
        <a:off x="8954586" y="557232"/>
        <a:ext cx="1520038" cy="1151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ACF84-3123-C049-9870-29AFBAD863A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B9EAD-8830-0545-8C2B-97EFC677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approaches, not initial thought process. Tried 3 different ways to get around the problem of getting the results back to 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9EAD-8830-0545-8C2B-97EFC67772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8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5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3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8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2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5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8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7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8ED0-F578-2D4C-AD64-804B2004F0A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tornado-u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urduedb/tornado-ui/blob/tornadoui/README.m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hyperlink" Target="https://github.com/purduedb/tornado-ui" TargetMode="External"/><Relationship Id="rId7" Type="http://schemas.openxmlformats.org/officeDocument/2006/relationships/diagramColors" Target="../diagrams/colors5.xml"/><Relationship Id="rId2" Type="http://schemas.openxmlformats.org/officeDocument/2006/relationships/hyperlink" Target="https://github.com/purduedb/tornadostrea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9098-BE0D-7841-8D7B-6E0AD7E03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490 – Spring 2019</a:t>
            </a:r>
            <a:br>
              <a:rPr lang="en-US" dirty="0"/>
            </a:br>
            <a:r>
              <a:rPr lang="en-US" dirty="0"/>
              <a:t>Big Spatial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F0F6F-9018-4945-A905-CFFDF791A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4938"/>
            <a:ext cx="9144000" cy="1655762"/>
          </a:xfrm>
        </p:spPr>
        <p:txBody>
          <a:bodyPr/>
          <a:lstStyle/>
          <a:p>
            <a:r>
              <a:rPr lang="en-US" dirty="0"/>
              <a:t>Peyton Puckett</a:t>
            </a:r>
          </a:p>
          <a:p>
            <a:r>
              <a:rPr lang="en-US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79114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C5F4F2-7BFE-3149-8DDF-1D8EC330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3EE8B-24C4-E343-B2E0-3A249C52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Restore functionality of Tornado</a:t>
            </a:r>
          </a:p>
          <a:p>
            <a:pPr>
              <a:lnSpc>
                <a:spcPct val="150000"/>
              </a:lnSpc>
            </a:pPr>
            <a:r>
              <a:rPr lang="en-US" dirty="0"/>
              <a:t>Up to date with Kafka, Zookeeper, etc.</a:t>
            </a:r>
          </a:p>
          <a:p>
            <a:pPr>
              <a:lnSpc>
                <a:spcPct val="150000"/>
              </a:lnSpc>
            </a:pPr>
            <a:r>
              <a:rPr lang="en-US" dirty="0"/>
              <a:t>Process for each query: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FE26955-8DBB-9648-B1BC-BAEF5110CE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436235"/>
              </p:ext>
            </p:extLst>
          </p:nvPr>
        </p:nvGraphicFramePr>
        <p:xfrm>
          <a:off x="838200" y="3910543"/>
          <a:ext cx="10515599" cy="226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93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878C-CCFA-0F40-9AAD-60B09D79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524A-6F75-D949-B266-E0C73719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  <a:p>
            <a:pPr lvl="1"/>
            <a:r>
              <a:rPr lang="en-US" dirty="0"/>
              <a:t>Adaptive Processing of Spatial-Keyword Data Over a Distributed Streaming Cluster</a:t>
            </a:r>
          </a:p>
          <a:p>
            <a:pPr lvl="1"/>
            <a:r>
              <a:rPr lang="en-US" dirty="0"/>
              <a:t>FAST: Frequency-Aware Indexing for Spatio-Textual Data Streams</a:t>
            </a:r>
          </a:p>
          <a:p>
            <a:pPr lvl="1"/>
            <a:r>
              <a:rPr lang="en-US" dirty="0"/>
              <a:t>Tornado: A Distributed Spatio-Textual Stream Processing System  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Kafka/Zookeeper</a:t>
            </a:r>
          </a:p>
          <a:p>
            <a:pPr lvl="1"/>
            <a:r>
              <a:rPr lang="en-US" dirty="0"/>
              <a:t>Storm</a:t>
            </a:r>
          </a:p>
          <a:p>
            <a:pPr lvl="1"/>
            <a:r>
              <a:rPr lang="en-US" dirty="0"/>
              <a:t>Tornado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1271-FB6A-484D-8BEC-A52C3F7C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TornadoUI</a:t>
            </a:r>
            <a:r>
              <a:rPr lang="en-US" dirty="0"/>
              <a:t> on </a:t>
            </a:r>
            <a:r>
              <a:rPr lang="en-US" dirty="0" err="1"/>
              <a:t>LocalHost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64676-BEAF-3942-B282-5911A8752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675" y="1767030"/>
            <a:ext cx="8772649" cy="4725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E2BE58-7955-3C4F-A8B5-9D496DE10009}"/>
              </a:ext>
            </a:extLst>
          </p:cNvPr>
          <p:cNvSpPr txBox="1"/>
          <p:nvPr/>
        </p:nvSpPr>
        <p:spPr>
          <a:xfrm>
            <a:off x="838200" y="136752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Modification to </a:t>
            </a:r>
            <a:r>
              <a:rPr lang="en-US" dirty="0" err="1"/>
              <a:t>build.sbt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https://github.com/purduedb/tornado-ui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3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F91A-26E7-3540-AA02-9015361A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Communicating With Kafka Topics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26B4B6-CFC4-9543-941E-1152E97C5CA7}"/>
              </a:ext>
            </a:extLst>
          </p:cNvPr>
          <p:cNvGrpSpPr/>
          <p:nvPr/>
        </p:nvGrpSpPr>
        <p:grpSpPr>
          <a:xfrm>
            <a:off x="342876" y="1370697"/>
            <a:ext cx="11010924" cy="5200650"/>
            <a:chOff x="663416" y="596078"/>
            <a:chExt cx="8365868" cy="395134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9395184-1B21-3F4D-8CBB-01324812B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416" y="1129553"/>
              <a:ext cx="5382730" cy="341786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FBEFF86-6F0C-C942-8F81-572B385197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8588"/>
            <a:stretch/>
          </p:blipFill>
          <p:spPr>
            <a:xfrm>
              <a:off x="1488365" y="2712845"/>
              <a:ext cx="7540919" cy="1834577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83EE7A7-0558-634D-96D7-832D6D5D0BFC}"/>
                </a:ext>
              </a:extLst>
            </p:cNvPr>
            <p:cNvCxnSpPr>
              <a:cxnSpLocks/>
            </p:cNvCxnSpPr>
            <p:nvPr/>
          </p:nvCxnSpPr>
          <p:spPr>
            <a:xfrm>
              <a:off x="860612" y="596078"/>
              <a:ext cx="747655" cy="12358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853C49-6090-8D45-A6F6-EB412E3F5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000" y="1975556"/>
              <a:ext cx="1885244" cy="12079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12A21BE-86D8-0A4E-AB32-810248F8918E}"/>
              </a:ext>
            </a:extLst>
          </p:cNvPr>
          <p:cNvSpPr txBox="1"/>
          <p:nvPr/>
        </p:nvSpPr>
        <p:spPr>
          <a:xfrm>
            <a:off x="838200" y="136752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</a:t>
            </a:r>
            <a:r>
              <a:rPr lang="en-US" dirty="0" err="1"/>
              <a:t>application.conf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https://github.com/purduedb/tornado-ui/blob/tornadoui/README.md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3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A982-4FE8-DB47-9862-411D7460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A4980A-B9E9-4744-8675-1FCF567EF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TornadoTweetCountExample.java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17C849-9AC1-FA46-BE2C-37732C09DC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Already in </a:t>
            </a:r>
            <a:r>
              <a:rPr lang="en-US" dirty="0" err="1"/>
              <a:t>purduedb</a:t>
            </a:r>
            <a:r>
              <a:rPr lang="en-US" dirty="0"/>
              <a:t> repo</a:t>
            </a:r>
          </a:p>
          <a:p>
            <a:r>
              <a:rPr lang="en-US" dirty="0"/>
              <a:t>No issues running example, working as expected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719F4-F430-B644-82A7-6F3E1AA6A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TestMain.java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746D07-155C-BF43-8EFA-F49E29C302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Code Ahmed sent via Dropbox</a:t>
            </a:r>
          </a:p>
          <a:p>
            <a:r>
              <a:rPr lang="en-US" dirty="0"/>
              <a:t>Old </a:t>
            </a:r>
            <a:r>
              <a:rPr lang="en-US" i="1" dirty="0"/>
              <a:t>working</a:t>
            </a:r>
            <a:r>
              <a:rPr lang="en-US" dirty="0"/>
              <a:t> tornado demo</a:t>
            </a:r>
          </a:p>
          <a:p>
            <a:r>
              <a:rPr lang="en-US" dirty="0"/>
              <a:t>Expected Behavior:</a:t>
            </a:r>
          </a:p>
          <a:p>
            <a:pPr lvl="1"/>
            <a:r>
              <a:rPr lang="en-US" dirty="0"/>
              <a:t>Submit query from UI</a:t>
            </a:r>
          </a:p>
          <a:p>
            <a:pPr lvl="1"/>
            <a:r>
              <a:rPr lang="en-US" dirty="0"/>
              <a:t>Consume via </a:t>
            </a:r>
            <a:r>
              <a:rPr lang="en-US" dirty="0" err="1"/>
              <a:t>KafkaSpout</a:t>
            </a:r>
            <a:endParaRPr lang="en-US" dirty="0"/>
          </a:p>
          <a:p>
            <a:pPr lvl="1"/>
            <a:r>
              <a:rPr lang="en-US" dirty="0"/>
              <a:t>Submit to Tornado</a:t>
            </a:r>
          </a:p>
          <a:p>
            <a:pPr lvl="1"/>
            <a:r>
              <a:rPr lang="en-US" dirty="0"/>
              <a:t>Process Query</a:t>
            </a:r>
          </a:p>
          <a:p>
            <a:pPr lvl="1"/>
            <a:r>
              <a:rPr lang="en-US" dirty="0"/>
              <a:t>Return output to UI</a:t>
            </a:r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C8D03D2A-573D-D145-A1B1-89924E42D927}"/>
              </a:ext>
            </a:extLst>
          </p:cNvPr>
          <p:cNvSpPr>
            <a:spLocks noChangeAspect="1"/>
          </p:cNvSpPr>
          <p:nvPr/>
        </p:nvSpPr>
        <p:spPr>
          <a:xfrm>
            <a:off x="9409115" y="5360988"/>
            <a:ext cx="668338" cy="66833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EFF5-FAB8-7349-8A49-170CC78E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TornadoUITopology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28A79EB-3BA7-6240-98AC-59A78729F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>
            <a:normAutofit/>
          </a:bodyPr>
          <a:lstStyle/>
          <a:p>
            <a:r>
              <a:rPr lang="en-US" sz="4000" dirty="0"/>
              <a:t>3 Approaches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750408-2D50-AF46-8DBC-AF0FA76EB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Using current project setup</a:t>
            </a:r>
          </a:p>
          <a:p>
            <a:pPr lvl="1"/>
            <a:r>
              <a:rPr lang="en-US" dirty="0"/>
              <a:t>Older versions of frameworks</a:t>
            </a:r>
          </a:p>
          <a:p>
            <a:pPr lvl="1"/>
            <a:r>
              <a:rPr lang="en-US" dirty="0"/>
              <a:t>Utilized </a:t>
            </a:r>
            <a:r>
              <a:rPr lang="en-US" dirty="0" err="1"/>
              <a:t>KafkaSpout</a:t>
            </a:r>
            <a:r>
              <a:rPr lang="en-US" dirty="0"/>
              <a:t> and </a:t>
            </a:r>
            <a:r>
              <a:rPr lang="en-US" dirty="0" err="1"/>
              <a:t>KafkaProducer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updated frameworks </a:t>
            </a:r>
          </a:p>
          <a:p>
            <a:pPr lvl="1"/>
            <a:r>
              <a:rPr lang="en-US" dirty="0"/>
              <a:t>Utilized basic Consumer and Producer in updated Storm-Kafka 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updated frameworks</a:t>
            </a:r>
          </a:p>
          <a:p>
            <a:pPr lvl="1"/>
            <a:r>
              <a:rPr lang="en-US" dirty="0"/>
              <a:t>Utilized </a:t>
            </a:r>
            <a:r>
              <a:rPr lang="en-US" dirty="0" err="1"/>
              <a:t>KafkaSpout</a:t>
            </a:r>
            <a:r>
              <a:rPr lang="en-US" dirty="0"/>
              <a:t> and </a:t>
            </a:r>
            <a:r>
              <a:rPr lang="en-US" dirty="0" err="1"/>
              <a:t>KafkaProducerBolt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1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CF086E4-DEFB-FF47-AF75-5F16DF7F86D8}"/>
              </a:ext>
            </a:extLst>
          </p:cNvPr>
          <p:cNvGrpSpPr/>
          <p:nvPr/>
        </p:nvGrpSpPr>
        <p:grpSpPr>
          <a:xfrm>
            <a:off x="672702" y="2391338"/>
            <a:ext cx="10780578" cy="2075324"/>
            <a:chOff x="806780" y="2381677"/>
            <a:chExt cx="10780578" cy="2075324"/>
          </a:xfrm>
        </p:grpSpPr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9C4C2BEF-35D1-384C-BA11-421FFF901760}"/>
                </a:ext>
              </a:extLst>
            </p:cNvPr>
            <p:cNvSpPr txBox="1">
              <a:spLocks/>
            </p:cNvSpPr>
            <p:nvPr/>
          </p:nvSpPr>
          <p:spPr>
            <a:xfrm>
              <a:off x="839786" y="2381677"/>
              <a:ext cx="10512424" cy="52995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2. Using updated frameworks (Consumer and Producer)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E95EA3-3EEB-D94F-BE0E-8524687E84FE}"/>
                </a:ext>
              </a:extLst>
            </p:cNvPr>
            <p:cNvGrpSpPr/>
            <p:nvPr/>
          </p:nvGrpSpPr>
          <p:grpSpPr>
            <a:xfrm>
              <a:off x="806780" y="2825051"/>
              <a:ext cx="10780578" cy="1631950"/>
              <a:chOff x="671116" y="4022275"/>
              <a:chExt cx="10780578" cy="1631950"/>
            </a:xfrm>
          </p:grpSpPr>
          <p:graphicFrame>
            <p:nvGraphicFramePr>
              <p:cNvPr id="15" name="Diagram 14">
                <a:extLst>
                  <a:ext uri="{FF2B5EF4-FFF2-40B4-BE49-F238E27FC236}">
                    <a16:creationId xmlns:a16="http://schemas.microsoft.com/office/drawing/2014/main" id="{C3549A62-B51E-E14C-9BEB-1599E183E6E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59575598"/>
                  </p:ext>
                </p:extLst>
              </p:nvPr>
            </p:nvGraphicFramePr>
            <p:xfrm>
              <a:off x="671116" y="4022275"/>
              <a:ext cx="10515599" cy="16319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6" name="Multiply 15">
                <a:extLst>
                  <a:ext uri="{FF2B5EF4-FFF2-40B4-BE49-F238E27FC236}">
                    <a16:creationId xmlns:a16="http://schemas.microsoft.com/office/drawing/2014/main" id="{44F7FC67-423E-5C46-8BD7-92A84378BC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21735" y="4429921"/>
                <a:ext cx="529959" cy="529959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926F0A-8D7C-A943-A4BC-85F740E34342}"/>
              </a:ext>
            </a:extLst>
          </p:cNvPr>
          <p:cNvGrpSpPr/>
          <p:nvPr/>
        </p:nvGrpSpPr>
        <p:grpSpPr>
          <a:xfrm>
            <a:off x="672701" y="4787723"/>
            <a:ext cx="10515599" cy="2161909"/>
            <a:chOff x="806780" y="4844542"/>
            <a:chExt cx="10515599" cy="2161909"/>
          </a:xfrm>
        </p:grpSpPr>
        <p:sp>
          <p:nvSpPr>
            <p:cNvPr id="12" name="Text Placeholder 2">
              <a:extLst>
                <a:ext uri="{FF2B5EF4-FFF2-40B4-BE49-F238E27FC236}">
                  <a16:creationId xmlns:a16="http://schemas.microsoft.com/office/drawing/2014/main" id="{5A24CE16-2CB3-6046-81E7-8F17B08F304B}"/>
                </a:ext>
              </a:extLst>
            </p:cNvPr>
            <p:cNvSpPr txBox="1">
              <a:spLocks/>
            </p:cNvSpPr>
            <p:nvPr/>
          </p:nvSpPr>
          <p:spPr>
            <a:xfrm>
              <a:off x="806780" y="4844542"/>
              <a:ext cx="10512424" cy="52995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3. Using updated frameworks (</a:t>
              </a:r>
              <a:r>
                <a:rPr lang="en-US" dirty="0" err="1"/>
                <a:t>KafkaSpout</a:t>
              </a:r>
              <a:r>
                <a:rPr lang="en-US" dirty="0"/>
                <a:t> and </a:t>
              </a:r>
              <a:r>
                <a:rPr lang="en-US" dirty="0" err="1"/>
                <a:t>KafkaProducerBolt</a:t>
              </a:r>
              <a:r>
                <a:rPr lang="en-US" dirty="0"/>
                <a:t>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B19DA02-A7DD-A84F-8A89-FABA809C5536}"/>
                </a:ext>
              </a:extLst>
            </p:cNvPr>
            <p:cNvGrpSpPr/>
            <p:nvPr/>
          </p:nvGrpSpPr>
          <p:grpSpPr>
            <a:xfrm>
              <a:off x="806780" y="5374501"/>
              <a:ext cx="10515599" cy="1631950"/>
              <a:chOff x="671116" y="4286250"/>
              <a:chExt cx="10515599" cy="1631950"/>
            </a:xfrm>
          </p:grpSpPr>
          <p:graphicFrame>
            <p:nvGraphicFramePr>
              <p:cNvPr id="20" name="Diagram 19">
                <a:extLst>
                  <a:ext uri="{FF2B5EF4-FFF2-40B4-BE49-F238E27FC236}">
                    <a16:creationId xmlns:a16="http://schemas.microsoft.com/office/drawing/2014/main" id="{AD0DE546-B11A-C743-91BC-22A5B20F9F6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48243397"/>
                  </p:ext>
                </p:extLst>
              </p:nvPr>
            </p:nvGraphicFramePr>
            <p:xfrm>
              <a:off x="671116" y="4286250"/>
              <a:ext cx="10515599" cy="16319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21" name="Multiply 20">
                <a:extLst>
                  <a:ext uri="{FF2B5EF4-FFF2-40B4-BE49-F238E27FC236}">
                    <a16:creationId xmlns:a16="http://schemas.microsoft.com/office/drawing/2014/main" id="{F1C36910-A969-864E-90BA-E9F07434E1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21435" y="4307286"/>
                <a:ext cx="529959" cy="529959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6B0208-D291-0241-B87C-DA4AC841F2A9}"/>
              </a:ext>
            </a:extLst>
          </p:cNvPr>
          <p:cNvGrpSpPr/>
          <p:nvPr/>
        </p:nvGrpSpPr>
        <p:grpSpPr>
          <a:xfrm>
            <a:off x="672702" y="279006"/>
            <a:ext cx="10780578" cy="2112332"/>
            <a:chOff x="806780" y="2381677"/>
            <a:chExt cx="10780578" cy="2112332"/>
          </a:xfrm>
        </p:grpSpPr>
        <p:sp>
          <p:nvSpPr>
            <p:cNvPr id="28" name="Text Placeholder 2">
              <a:extLst>
                <a:ext uri="{FF2B5EF4-FFF2-40B4-BE49-F238E27FC236}">
                  <a16:creationId xmlns:a16="http://schemas.microsoft.com/office/drawing/2014/main" id="{2EEE4B0D-0F4F-604F-B636-97C5F980D20E}"/>
                </a:ext>
              </a:extLst>
            </p:cNvPr>
            <p:cNvSpPr txBox="1">
              <a:spLocks/>
            </p:cNvSpPr>
            <p:nvPr/>
          </p:nvSpPr>
          <p:spPr>
            <a:xfrm>
              <a:off x="839786" y="2381677"/>
              <a:ext cx="10512424" cy="52995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1. Using current implementation (Similar to </a:t>
              </a:r>
              <a:r>
                <a:rPr lang="en-US" dirty="0" err="1"/>
                <a:t>TestMain.java</a:t>
              </a:r>
              <a:r>
                <a:rPr lang="en-US" dirty="0"/>
                <a:t> Example)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F6BE126-5D47-0B48-A6AC-1CD7936D8FCD}"/>
                </a:ext>
              </a:extLst>
            </p:cNvPr>
            <p:cNvGrpSpPr/>
            <p:nvPr/>
          </p:nvGrpSpPr>
          <p:grpSpPr>
            <a:xfrm>
              <a:off x="806780" y="2862059"/>
              <a:ext cx="10780578" cy="1631950"/>
              <a:chOff x="671116" y="4059283"/>
              <a:chExt cx="10780578" cy="1631950"/>
            </a:xfrm>
          </p:grpSpPr>
          <p:graphicFrame>
            <p:nvGraphicFramePr>
              <p:cNvPr id="30" name="Diagram 29">
                <a:extLst>
                  <a:ext uri="{FF2B5EF4-FFF2-40B4-BE49-F238E27FC236}">
                    <a16:creationId xmlns:a16="http://schemas.microsoft.com/office/drawing/2014/main" id="{D4A64A98-902E-AD42-8994-7084D5CD842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51522108"/>
                  </p:ext>
                </p:extLst>
              </p:nvPr>
            </p:nvGraphicFramePr>
            <p:xfrm>
              <a:off x="671116" y="4059283"/>
              <a:ext cx="10515599" cy="16319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sp>
            <p:nvSpPr>
              <p:cNvPr id="31" name="Multiply 30">
                <a:extLst>
                  <a:ext uri="{FF2B5EF4-FFF2-40B4-BE49-F238E27FC236}">
                    <a16:creationId xmlns:a16="http://schemas.microsoft.com/office/drawing/2014/main" id="{18B7FB19-4C24-954D-8507-591DEE4741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21735" y="4429921"/>
                <a:ext cx="529959" cy="529959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495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405E-FE39-7942-8A44-390AA84F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9BBE9E-4BDB-7542-B057-0916D8C1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7975"/>
            <a:ext cx="10515600" cy="20589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Updates in </a:t>
            </a:r>
            <a:r>
              <a:rPr lang="en-US" dirty="0" err="1"/>
              <a:t>PurdueDB</a:t>
            </a:r>
            <a:r>
              <a:rPr lang="en-US" dirty="0"/>
              <a:t> Repos (As pull requests)</a:t>
            </a:r>
          </a:p>
          <a:p>
            <a:pPr lvl="1"/>
            <a:r>
              <a:rPr lang="en-US" dirty="0">
                <a:hlinkClick r:id="rId2"/>
              </a:rPr>
              <a:t>https://github.com/purduedb/tornadostreaming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https://github.com/purduedb/tornado-ui</a:t>
            </a:r>
            <a:endParaRPr lang="en-US" dirty="0"/>
          </a:p>
          <a:p>
            <a:pPr lvl="1"/>
            <a:r>
              <a:rPr lang="en-US" dirty="0"/>
              <a:t>Any small modifications are noted in README files </a:t>
            </a:r>
          </a:p>
          <a:p>
            <a:r>
              <a:rPr lang="en-US" dirty="0"/>
              <a:t>Any version changes are noted in READMEs and emailed to Ahmed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C10406-F6FF-A541-B6B0-54EC95EFD39B}"/>
              </a:ext>
            </a:extLst>
          </p:cNvPr>
          <p:cNvGrpSpPr/>
          <p:nvPr/>
        </p:nvGrpSpPr>
        <p:grpSpPr>
          <a:xfrm>
            <a:off x="671116" y="1606815"/>
            <a:ext cx="10849768" cy="2266420"/>
            <a:chOff x="838200" y="3910543"/>
            <a:chExt cx="10849768" cy="2266420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CA7003B4-D31E-634C-A3B2-352F14F513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66927414"/>
                </p:ext>
              </p:extLst>
            </p:nvPr>
          </p:nvGraphicFramePr>
          <p:xfrm>
            <a:off x="838200" y="3910543"/>
            <a:ext cx="10515599" cy="22664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6" name="Multiply 5">
              <a:extLst>
                <a:ext uri="{FF2B5EF4-FFF2-40B4-BE49-F238E27FC236}">
                  <a16:creationId xmlns:a16="http://schemas.microsoft.com/office/drawing/2014/main" id="{647AECBE-C517-254F-AB31-691C22B32A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19630" y="4117976"/>
              <a:ext cx="668338" cy="668338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23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3213</TotalTime>
  <Words>411</Words>
  <Application>Microsoft Macintosh PowerPoint</Application>
  <PresentationFormat>Widescreen</PresentationFormat>
  <Paragraphs>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 490 – Spring 2019 Big Spatial Data Systems</vt:lpstr>
      <vt:lpstr>Project Goals</vt:lpstr>
      <vt:lpstr>Background</vt:lpstr>
      <vt:lpstr>TornadoUI on LocalHost</vt:lpstr>
      <vt:lpstr>UI Communicating With Kafka Topics</vt:lpstr>
      <vt:lpstr>Examples</vt:lpstr>
      <vt:lpstr>TornadoUITopology</vt:lpstr>
      <vt:lpstr>PowerPoint Presentation</vt:lpstr>
      <vt:lpstr>Currently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Peyton N Puckett</dc:creator>
  <cp:lastModifiedBy>Peyton N Puckett</cp:lastModifiedBy>
  <cp:revision>37</cp:revision>
  <dcterms:created xsi:type="dcterms:W3CDTF">2019-04-19T18:03:34Z</dcterms:created>
  <dcterms:modified xsi:type="dcterms:W3CDTF">2019-04-22T15:03:21Z</dcterms:modified>
</cp:coreProperties>
</file>