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098-BE0D-7841-8D7B-6E0AD7E03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–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0F6F-9018-4945-A905-CFFDF791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Peyton Puckett</a:t>
            </a:r>
          </a:p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11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5F4F2-7BFE-3149-8DDF-1D8EC330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3EE8B-24C4-E343-B2E0-3A249C52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Restore functionality of Tornado</a:t>
            </a:r>
          </a:p>
          <a:p>
            <a:pPr>
              <a:lnSpc>
                <a:spcPct val="150000"/>
              </a:lnSpc>
            </a:pPr>
            <a:r>
              <a:rPr lang="en-US" dirty="0"/>
              <a:t>Up to date with Kafka, Zookeeper,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78C-CCFA-0F40-9AAD-60B09D79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524A-6F75-D949-B266-E0C73719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  <a:p>
            <a:pPr lvl="1"/>
            <a:r>
              <a:rPr lang="en-US" dirty="0"/>
              <a:t>Adaptive Processing of Spatial-Keyword Data Over a Distributed Streaming Cluster</a:t>
            </a:r>
          </a:p>
          <a:p>
            <a:pPr lvl="1"/>
            <a:r>
              <a:rPr lang="en-US" dirty="0"/>
              <a:t>FAST: Frequency-Aware Indexing for Spatio-Textual Data Streams</a:t>
            </a:r>
          </a:p>
          <a:p>
            <a:pPr lvl="1"/>
            <a:r>
              <a:rPr lang="en-US" dirty="0"/>
              <a:t>Tornado: A Distributed Spatio-Textual Stream Processing System  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Kafka/Zookeeper</a:t>
            </a:r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/>
              <a:t>Tornado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1271-FB6A-484D-8BEC-A52C3F7C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</a:t>
            </a:r>
            <a:r>
              <a:rPr lang="en-US" dirty="0"/>
              <a:t> on </a:t>
            </a:r>
            <a:r>
              <a:rPr lang="en-US" dirty="0" err="1"/>
              <a:t>LocalHost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64676-BEAF-3942-B282-5911A875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76" y="1825625"/>
            <a:ext cx="8077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3020</TotalTime>
  <Words>61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490 – Spring 2019 Big Spatial Data Systems</vt:lpstr>
      <vt:lpstr>Project Goals</vt:lpstr>
      <vt:lpstr>Background</vt:lpstr>
      <vt:lpstr>TornadoUI on LocalHost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12</cp:revision>
  <dcterms:created xsi:type="dcterms:W3CDTF">2019-04-19T18:03:34Z</dcterms:created>
  <dcterms:modified xsi:type="dcterms:W3CDTF">2019-04-21T20:26:53Z</dcterms:modified>
</cp:coreProperties>
</file>