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D23"/>
    <a:srgbClr val="FF0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2064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2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1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8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5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82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7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6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98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0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2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7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6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2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1ED605-A82D-4FB6-BF12-77481C9688DE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55A0C7C-8258-417F-B475-95D7ADA2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4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atherineasquithgallery.com/uploads/posts/2021-02/1613586575_1-p-foni-dlya-finansovikh-prezentatsi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057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un9-36.userapi.com/impg/ePGng5GjeiSuTVSkCeOyLepQYnktJ7453F_dzQ/i-SSLEFM2Ow.jpg?size=1280x720&amp;quality=96&amp;sign=b93a287e0d12b0d88615bb9f14f733f2&amp;c_uniq_tag=47hN1SzsIExK_lCArJwXyLYUS8JOBYHQ425EsIH87_g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5055"/>
            <a:ext cx="4813540" cy="5552945"/>
          </a:xfrm>
          <a:prstGeom prst="rect">
            <a:avLst/>
          </a:prstGeom>
          <a:noFill/>
          <a:effectLst>
            <a:glow rad="1244600">
              <a:srgbClr val="CBDD23">
                <a:alpha val="21000"/>
              </a:srgbClr>
            </a:glow>
            <a:outerShdw dist="50800" dir="5400000" sx="200000" sy="200000" algn="ctr" rotWithShape="0">
              <a:srgbClr val="000000">
                <a:alpha val="0"/>
              </a:srgbClr>
            </a:outerShdw>
            <a:reflection blurRad="6350" stA="19000" endPos="40000" dist="101600" dir="5400000" sy="-100000" algn="bl" rotWithShape="0"/>
          </a:effectLst>
          <a:scene3d>
            <a:camera prst="perspectiveRight">
              <a:rot lat="0" lon="21299976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ьная выноска 10"/>
          <p:cNvSpPr/>
          <p:nvPr/>
        </p:nvSpPr>
        <p:spPr>
          <a:xfrm flipH="1">
            <a:off x="6410283" y="1305055"/>
            <a:ext cx="3282195" cy="704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ЭУУЭЭУЭЭУУУЭУУЭУ</a:t>
            </a:r>
          </a:p>
        </p:txBody>
      </p:sp>
      <p:pic>
        <p:nvPicPr>
          <p:cNvPr id="1032" name="Picture 8" descr="Communauté Steam :: Guide :: Pudge quide for starters, solo m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616" y="846902"/>
            <a:ext cx="38957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А ЧТО ЕСЛИ ФП ПУДЖ НА МИД? | PUDGE MID ЛЕГКИЕ ММ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390018"/>
            <a:ext cx="7061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2 У </a:t>
            </a:r>
            <a:r>
              <a:rPr lang="ru-RU" sz="2800" dirty="0" err="1" smtClean="0">
                <a:solidFill>
                  <a:srgbClr val="FFFF00"/>
                </a:solidFill>
              </a:rPr>
              <a:t>пуджа</a:t>
            </a:r>
            <a:r>
              <a:rPr lang="ru-RU" sz="2800" dirty="0" smtClean="0">
                <a:solidFill>
                  <a:srgbClr val="FFFF00"/>
                </a:solidFill>
              </a:rPr>
              <a:t> есть красивый и сочный хук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6410" y="1262033"/>
            <a:ext cx="5608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Почему </a:t>
            </a:r>
            <a:r>
              <a:rPr lang="ru-RU" sz="28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пудж</a:t>
            </a:r>
            <a:r>
              <a:rPr lang="ru-RU" sz="2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Bahnschrift Light Condensed" panose="020B0502040204020203" pitchFamily="34" charset="0"/>
              </a:rPr>
              <a:t>самый</a:t>
            </a:r>
            <a:r>
              <a:rPr lang="ru-RU" sz="2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лучший?!</a:t>
            </a:r>
            <a:endParaRPr lang="ru-RU" sz="2800" dirty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AutoShape 8" descr="А ЧТО ЕСЛИ ФП ПУДЖ НА МИД? | PUDGE MID ЛЕГКИЕ ММР - YouTube"/>
          <p:cNvSpPr>
            <a:spLocks noChangeAspect="1" noChangeArrowheads="1"/>
          </p:cNvSpPr>
          <p:nvPr/>
        </p:nvSpPr>
        <p:spPr bwMode="auto">
          <a:xfrm>
            <a:off x="2811720" y="25334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3161" y="1866798"/>
            <a:ext cx="5951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1 </a:t>
            </a:r>
            <a:r>
              <a:rPr lang="ru-RU" sz="2800" dirty="0" err="1" smtClean="0">
                <a:solidFill>
                  <a:srgbClr val="FFFF00"/>
                </a:solidFill>
              </a:rPr>
              <a:t>Пудж</a:t>
            </a:r>
            <a:r>
              <a:rPr lang="ru-RU" sz="2800" dirty="0" smtClean="0">
                <a:solidFill>
                  <a:srgbClr val="FFFF00"/>
                </a:solidFill>
              </a:rPr>
              <a:t> неимоверно красив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2994783"/>
            <a:ext cx="6996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3 </a:t>
            </a:r>
            <a:r>
              <a:rPr lang="ru-RU" sz="2800" dirty="0" err="1" smtClean="0">
                <a:solidFill>
                  <a:srgbClr val="FFFF00"/>
                </a:solidFill>
              </a:rPr>
              <a:t>Пудж</a:t>
            </a:r>
            <a:r>
              <a:rPr lang="ru-RU" sz="2800" dirty="0" smtClean="0">
                <a:solidFill>
                  <a:srgbClr val="FFFF00"/>
                </a:solidFill>
              </a:rPr>
              <a:t> умеет отлично выигрывать </a:t>
            </a:r>
            <a:r>
              <a:rPr lang="ru-RU" sz="2800" dirty="0" err="1" smtClean="0">
                <a:solidFill>
                  <a:srgbClr val="FFFF00"/>
                </a:solidFill>
              </a:rPr>
              <a:t>мид</a:t>
            </a:r>
            <a:endParaRPr lang="ru-RU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24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Bahnschrift Light Condensed</vt:lpstr>
      <vt:lpstr>Century Gothic</vt:lpstr>
      <vt:lpstr>Wingdings 3</vt:lpstr>
      <vt:lpstr>Ион (конференц-зал)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5</cp:revision>
  <dcterms:created xsi:type="dcterms:W3CDTF">2024-04-06T04:22:53Z</dcterms:created>
  <dcterms:modified xsi:type="dcterms:W3CDTF">2024-04-06T04:55:57Z</dcterms:modified>
</cp:coreProperties>
</file>