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9" autoAdjust="0"/>
    <p:restoredTop sz="97561" autoAdjust="0"/>
  </p:normalViewPr>
  <p:slideViewPr>
    <p:cSldViewPr snapToGrid="0">
      <p:cViewPr varScale="1">
        <p:scale>
          <a:sx n="162" d="100"/>
          <a:sy n="162" d="100"/>
        </p:scale>
        <p:origin x="1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FE239-655A-B2BA-3128-28B725E6B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983CF9-8173-98B5-4378-F308391E7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A3E6D3-A7F6-8FF6-6D48-538FF49E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0058-8348-448F-92DA-BA54AEA96D7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DF7D50-3571-7342-ECF8-978AA1C0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1C340E-10A1-D556-9E94-AEC59A52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A660-897D-46F1-8FD3-00EF37D23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94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97B55-59AD-B7FB-950C-94854A50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79FE6D-A7DC-2E6F-E6E0-FA713430E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0C13A9-80DC-7C14-7BF6-DD178DD9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0058-8348-448F-92DA-BA54AEA96D7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F79EA9-63F1-5A22-B422-AB9AD99D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13D68A-830E-5D2A-EBA1-488EC593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A660-897D-46F1-8FD3-00EF37D23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10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E17D07-1DFC-D737-96A9-344CD08D1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359FA7-AADA-C3F8-6545-5C878DBB1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E074E2-9402-2A3C-BA94-1A517CBC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0058-8348-448F-92DA-BA54AEA96D7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089F8B-F3BA-0759-C623-B24BEF21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87C18F-108A-B9FC-EE7A-BC225D9A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A660-897D-46F1-8FD3-00EF37D23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74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7A57A-C40A-9760-D8F9-D3B5163C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29057-8334-40E3-A922-0FD1CBE9F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324BAB-A2C7-B5E5-5A45-82EC0029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0058-8348-448F-92DA-BA54AEA96D7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DEC16B-B6E1-9A7A-E7FF-2E4ACF7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704899-50BC-1D78-55D4-66E09B0D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A660-897D-46F1-8FD3-00EF37D23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30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D34D9-1843-A7CD-2F3F-1FC1F425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6FBF00-1842-1509-10DD-4B4A7030E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3366E6-F09F-8316-464B-4B92DB8B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0058-8348-448F-92DA-BA54AEA96D7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8DE8DD-8D54-0E35-D1FE-8486BDC2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8AE18B-D5E2-DEB7-91F3-DCB331AB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A660-897D-46F1-8FD3-00EF37D23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79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6DA6E-C7BB-3FB4-7B92-F573937B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51216-91D6-3FB4-DC1F-C6BF31845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852C25-51CF-82D7-9651-D640FA91C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59B29A-0364-EC41-E6DB-40932B63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0058-8348-448F-92DA-BA54AEA96D7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BD5D6A-F3F9-55C7-7CF4-6BED6B1E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BF7AD1-881C-C9D8-3EF6-B114C624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A660-897D-46F1-8FD3-00EF37D23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00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87A-B5E2-24FB-FDBF-0396A9BE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D328F1-10EA-8758-56BE-72132387C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14B346-D36E-7AF7-2708-B28200FB3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DB8072-541A-054F-2AF9-375F52926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500114-2DED-03E4-9FE3-471127E7B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A0B8C1-9355-DA7B-876C-6B4DC397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0058-8348-448F-92DA-BA54AEA96D7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DC141C-0353-4713-A65C-1F3BEF45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74887E-BD5D-1694-5B6D-A3B6398B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A660-897D-46F1-8FD3-00EF37D23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29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01F56-4EA6-8C28-485B-678EDF9A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F30BA49-0552-A2D2-E107-CEF69CA6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0058-8348-448F-92DA-BA54AEA96D7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7BF8AF-1BDC-B38A-17B7-9915B371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1AC620-E682-7F72-D638-B2765D26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A660-897D-46F1-8FD3-00EF37D23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66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756009-F149-8C47-D967-3A6D652C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0058-8348-448F-92DA-BA54AEA96D7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D20B01-50C5-0A12-61E4-51902D29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C8129F-7D50-D8F9-7846-4B22DDE2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A660-897D-46F1-8FD3-00EF37D23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18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1E161-4F30-4082-B62C-C552994D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2731E6-CB43-F6BF-3E52-185A92EC7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23E625-148A-0090-B492-562F9E535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EBFC8E-10C5-BA45-8D0B-3B7A5934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0058-8348-448F-92DA-BA54AEA96D7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C77686-DCEF-3D5C-68D1-DCF191CE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17824B-8D54-7189-0AD6-1CEE9E28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A660-897D-46F1-8FD3-00EF37D23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48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93D1C-BE20-1631-65E9-6C30C139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C4242F-BC5C-AAF3-0551-4674752E3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E1DC7B-BC75-6A58-DDB4-6BF0736A1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E05E5A-AD30-B989-69D1-6734D4FF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0058-8348-448F-92DA-BA54AEA96D7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3B72EC-7E4B-41E7-B4B7-8D61508E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696C6-30DD-9237-20C9-04C714B3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A660-897D-46F1-8FD3-00EF37D23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96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E38721-D151-FA74-030F-09E82DE7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0766D5-FB5D-6BE3-7FEC-D4C3020F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ECE721-6619-ADF6-E90C-9E26E30B4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70058-8348-448F-92DA-BA54AEA96D77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49CADC-A290-E6F4-AEBD-665E803D4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0B6128-FDBA-55B0-F3FA-B1D6C7E55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A660-897D-46F1-8FD3-00EF37D23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27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EC95E-3AA9-628F-8F7B-F6A16F2AB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F3B0B9-9569-18FA-C265-54717D8BA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EB991D-88D8-F6B8-FDD6-13E315E1C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2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F39D2-19C5-0B1F-6269-4204773B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8B464F-7106-8F7D-83F1-901CB3D8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26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A49BD-517A-19B7-9F77-73302387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FD9E426-DCB0-FE76-3E55-78D240595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376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67D8D-AFE0-6353-E644-0923D60A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32B831-6DC4-A723-B885-D5017C46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67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24B7C-F6A7-4BEB-2FDD-16D998BB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C412D-8C04-70AE-F57C-DA656BE2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73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AA424-0EE2-1358-3CB0-4B265657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93583C-13B7-EBB1-9F16-A35CD150F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81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C5433-D767-EBF3-4398-10EE2C5D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EEABE7-EE3F-2940-0B03-EBA4A566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64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54DD0-4CD9-7624-E14C-B6FDE353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06ACC-5309-E853-1FA2-8E599BF0A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48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E00E4-5B33-BC45-F484-4E5122C2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A3A931-7BCE-CC6C-46A3-5A204444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94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9FF1E-18A6-43E2-E94D-15B0A000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AB715-B1FB-3C2D-38F5-3568FC2F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57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Falcao</dc:creator>
  <cp:lastModifiedBy>Pedro Falcao</cp:lastModifiedBy>
  <cp:revision>1</cp:revision>
  <dcterms:created xsi:type="dcterms:W3CDTF">2022-06-11T14:45:37Z</dcterms:created>
  <dcterms:modified xsi:type="dcterms:W3CDTF">2022-06-11T14:45:41Z</dcterms:modified>
</cp:coreProperties>
</file>