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2000" autoAdjust="0"/>
  </p:normalViewPr>
  <p:slideViewPr>
    <p:cSldViewPr snapToGrid="0">
      <p:cViewPr>
        <p:scale>
          <a:sx n="75" d="100"/>
          <a:sy n="75" d="100"/>
        </p:scale>
        <p:origin x="43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C8ED-10D7-7256-CF5E-31A4B962A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4256E-608E-25C1-4413-F31061101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E39BB-CAF9-575A-750F-3917C49C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293C4-D80F-16B7-2BB5-7B4E6293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602E0-94A8-A8A7-0E69-37483B01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141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4EBE-4885-742B-1B54-AEE32A6B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116F3-640F-F86D-C36A-CD0061119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3535D-4190-FBA3-836A-5DE3A28E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353B5-B124-CE85-E196-0B12608C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D2933-9ABC-574B-2517-04753542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899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EDA20-CDDE-D311-48D2-C35A9D3B5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EFA64-9065-094A-F50B-BB762BFB0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914E-F034-8911-7B76-227DD939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C175-EB58-FDE1-012A-DEC61E69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2F537-6ECE-43B3-56B2-00BF2826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184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C04E-CD9D-9998-2332-4C89CE2E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3718-840C-7697-4B70-B56DC70D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BB187-86F5-CF18-47AC-8194A5BF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219B-ADF0-C426-BCD7-56795EDF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15D98-CD82-7F61-B567-5976475F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730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BB42-4A75-A64F-7797-3AC7BEAC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C362F-0BF1-759E-8E85-B6A793D37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BF8BC-A7F6-617A-7AB9-B72D5B02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A418F-509E-E405-96DA-E9632EF9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DEE3B-6A43-8B5A-C0CD-44AFCAAC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76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2BE1-352A-308A-99B2-E12BD491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8FC6-AF1B-341A-316D-5BFCBADDC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FD9B7-4BB3-7785-1B62-27DBF8942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57E70-0D2E-AC16-35ED-850E3925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4722D-1A47-2E15-EE5E-68E3FABE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9A32F-9BAF-11D9-D666-4C55E5AE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166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E19D-E3F8-75DB-5D26-9698BD57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F09A2-B4C6-AE8C-B1B5-66C37B438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F12BE-4417-4B70-D058-355DB42B4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7EC4F-F8E5-1F04-8A8E-43FF82272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F4A0F-39D1-03EE-A86B-48FD051D0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94513-2274-C4A6-A810-9435C668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194AC-63C5-D4D2-49CE-BF8AAA09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440E9-A7AF-4D07-E819-820188F4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186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2091-7295-12C0-C4F2-B117DC7B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283A3-C712-E7C3-7EC6-603AB8DB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640C1-685C-014F-A5DA-8506096B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F8D82-C4C1-D7CB-543A-82941E50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916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C8AFE-87CD-A287-55C1-5EBB31E5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AAD47-2DAC-5B88-1028-46A48036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764C8-61B5-D6F0-BB74-D317E279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859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9F7F-A5B7-8737-AE9D-B3AAA488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D4C3-1552-E109-DC83-AA6C0A05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ECCB8-CDBA-6977-66A7-7D8BADCDF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2871E-17DA-CCAA-3858-551AD8B0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BEB37-5BE8-0E1F-9945-CE649FE1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96D62-CC77-4872-2A1A-692842DD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999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882F-E1D1-63AB-1B84-9F57BEE7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36A11-CFF4-D13C-5332-15374277E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C8E53-1BB9-7016-5DF3-3F7D730A7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DC494-05A7-6E76-B186-A8C9DABD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53FFB-A85F-1CDE-4C58-1948BA0E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F3C70-6E2A-A997-4DC8-7AD33D44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78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7FA46-D86D-5DD4-DA0E-422FB06F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F8A52-E868-9A7A-E616-B514A7821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3B62B-42CE-5668-139C-D0BF41810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8FC7A-C4BD-1727-C6C9-3763BF083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FC460-0EBA-3094-C7CC-9FF8D523C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90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www.lebili.com/" TargetMode="External"/><Relationship Id="rId4" Type="http://schemas.openxmlformats.org/officeDocument/2006/relationships/hyperlink" Target="mailto:lebogang@lebili.co.z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tire tracks&#10;&#10;Description automatically generated">
            <a:extLst>
              <a:ext uri="{FF2B5EF4-FFF2-40B4-BE49-F238E27FC236}">
                <a16:creationId xmlns:a16="http://schemas.microsoft.com/office/drawing/2014/main" id="{E88BBA09-0A13-5B6C-6B58-CAAD33C64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36419" y="355054"/>
            <a:ext cx="4671727" cy="6858000"/>
          </a:xfrm>
          <a:prstGeom prst="rect">
            <a:avLst/>
          </a:prstGeom>
        </p:spPr>
      </p:pic>
      <p:pic>
        <p:nvPicPr>
          <p:cNvPr id="9" name="Picture 8" descr="A person pushing a tire&#10;&#10;Description automatically generated">
            <a:extLst>
              <a:ext uri="{FF2B5EF4-FFF2-40B4-BE49-F238E27FC236}">
                <a16:creationId xmlns:a16="http://schemas.microsoft.com/office/drawing/2014/main" id="{9152B8AB-8F2D-AD0D-1ADB-804E28157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882"/>
            <a:ext cx="5139421" cy="2521501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  <a:effectLst>
            <a:softEdge rad="317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14207F-465A-6D85-70E6-63F55E129F06}"/>
              </a:ext>
            </a:extLst>
          </p:cNvPr>
          <p:cNvSpPr txBox="1"/>
          <p:nvPr/>
        </p:nvSpPr>
        <p:spPr>
          <a:xfrm>
            <a:off x="9646104" y="305263"/>
            <a:ext cx="318588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i="0" dirty="0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 us at:</a:t>
            </a:r>
          </a:p>
          <a:p>
            <a:r>
              <a:rPr lang="en-ZA" sz="1200" b="0" i="0" dirty="0">
                <a:solidFill>
                  <a:srgbClr val="0563C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lebogang@lebili.co.za</a:t>
            </a:r>
            <a:endParaRPr lang="en-ZA" sz="12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ZA" sz="1200" b="0" i="0" dirty="0">
                <a:solidFill>
                  <a:srgbClr val="212529"/>
                </a:solidFill>
                <a:effectLst/>
                <a:latin typeface="-apple-system"/>
              </a:rPr>
              <a:t>+27 79 948 3076</a:t>
            </a:r>
            <a:r>
              <a:rPr lang="en-ZA" sz="1200" dirty="0">
                <a:solidFill>
                  <a:srgbClr val="212529"/>
                </a:solidFill>
                <a:latin typeface="-apple-system"/>
              </a:rPr>
              <a:t>   </a:t>
            </a:r>
          </a:p>
          <a:p>
            <a:r>
              <a:rPr lang="en-ZA" sz="1200" dirty="0">
                <a:solidFill>
                  <a:srgbClr val="212529"/>
                </a:solidFill>
                <a:latin typeface="-apple-system"/>
                <a:hlinkClick r:id="rId5"/>
              </a:rPr>
              <a:t>www.lebili.com</a:t>
            </a:r>
            <a:endParaRPr lang="en-ZA" sz="1200" dirty="0">
              <a:solidFill>
                <a:srgbClr val="212529"/>
              </a:solidFill>
              <a:latin typeface="-apple-system"/>
            </a:endParaRPr>
          </a:p>
          <a:p>
            <a:r>
              <a:rPr lang="en-ZA" dirty="0">
                <a:solidFill>
                  <a:srgbClr val="212529"/>
                </a:solidFill>
                <a:latin typeface="-apple-system"/>
              </a:rPr>
              <a:t>       </a:t>
            </a:r>
            <a:endParaRPr lang="en-ZA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ZA" dirty="0"/>
          </a:p>
          <a:p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973A5-32F3-8FD1-E271-7ED9AC606DC0}"/>
              </a:ext>
            </a:extLst>
          </p:cNvPr>
          <p:cNvSpPr txBox="1"/>
          <p:nvPr/>
        </p:nvSpPr>
        <p:spPr>
          <a:xfrm>
            <a:off x="9901283" y="6008157"/>
            <a:ext cx="26755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Stand 1189 unit A </a:t>
            </a:r>
            <a:r>
              <a:rPr lang="en-US" sz="1400" b="0" i="0" dirty="0" err="1">
                <a:solidFill>
                  <a:srgbClr val="212529"/>
                </a:solidFill>
                <a:effectLst/>
                <a:latin typeface="-apple-system"/>
              </a:rPr>
              <a:t>kadoma</a:t>
            </a:r>
            <a:br>
              <a:rPr lang="en-US" sz="1400" dirty="0"/>
            </a:br>
            <a:r>
              <a:rPr lang="en-US" sz="1400" dirty="0"/>
              <a:t>                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street </a:t>
            </a:r>
            <a:r>
              <a:rPr lang="en-US" sz="1400" b="0" i="0" dirty="0" err="1">
                <a:solidFill>
                  <a:srgbClr val="212529"/>
                </a:solidFill>
                <a:effectLst/>
                <a:latin typeface="-apple-system"/>
              </a:rPr>
              <a:t>Steelpoort</a:t>
            </a:r>
            <a:br>
              <a:rPr lang="en-US" sz="1400" dirty="0"/>
            </a:br>
            <a:r>
              <a:rPr lang="en-US" sz="1400" dirty="0"/>
              <a:t>                     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industrial park</a:t>
            </a:r>
            <a:endParaRPr lang="en-ZA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73441E-199F-A18B-4C96-3280CB6F2287}"/>
              </a:ext>
            </a:extLst>
          </p:cNvPr>
          <p:cNvSpPr txBox="1"/>
          <p:nvPr/>
        </p:nvSpPr>
        <p:spPr>
          <a:xfrm>
            <a:off x="400226" y="3531151"/>
            <a:ext cx="858864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 Rounded MT Bold" panose="020F0704030504030204" pitchFamily="34" charset="0"/>
              </a:rPr>
              <a:t>In the dynamic and demanding world of mining, the performance and longevity</a:t>
            </a:r>
          </a:p>
          <a:p>
            <a:r>
              <a:rPr lang="en-US" sz="1400" b="0" i="0" dirty="0">
                <a:effectLst/>
                <a:latin typeface="Arial Rounded MT Bold" panose="020F0704030504030204" pitchFamily="34" charset="0"/>
              </a:rPr>
              <a:t> of your tires are critical. Unplanned downtime and accidents can have </a:t>
            </a:r>
          </a:p>
          <a:p>
            <a:r>
              <a:rPr lang="en-US" sz="1400" b="0" i="0" dirty="0">
                <a:effectLst/>
                <a:latin typeface="Arial Rounded MT Bold" panose="020F0704030504030204" pitchFamily="34" charset="0"/>
              </a:rPr>
              <a:t>significant consequences. That's why our On-Site Mining Tire Check Services </a:t>
            </a:r>
          </a:p>
          <a:p>
            <a:r>
              <a:rPr lang="en-US" sz="1400" b="0" i="0" dirty="0">
                <a:effectLst/>
                <a:latin typeface="Arial Rounded MT Bold" panose="020F0704030504030204" pitchFamily="34" charset="0"/>
              </a:rPr>
              <a:t>are your dedicated partner in ensuring tire safety, longevity, and performance</a:t>
            </a:r>
          </a:p>
          <a:p>
            <a:r>
              <a:rPr lang="en-US" sz="1400" b="0" i="0" dirty="0">
                <a:effectLst/>
                <a:latin typeface="Arial Rounded MT Bold" panose="020F0704030504030204" pitchFamily="34" charset="0"/>
              </a:rPr>
              <a:t> right at your mining site.</a:t>
            </a:r>
            <a:endParaRPr lang="en-US" sz="1400" dirty="0"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1400" dirty="0"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1400" b="1" i="0" u="sng" dirty="0">
                <a:effectLst/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Why onsite service </a:t>
            </a:r>
          </a:p>
          <a:p>
            <a:endParaRPr lang="en-US" sz="1400" b="1" i="0" u="sng" dirty="0">
              <a:effectLst/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Minimize downtime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Safety assurance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Cost Efficiency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Customize solution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b="1" i="0" dirty="0">
              <a:effectLst/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27" name="Picture 26" descr="A black and yellow wave&#10;&#10;Description automatically generated">
            <a:extLst>
              <a:ext uri="{FF2B5EF4-FFF2-40B4-BE49-F238E27FC236}">
                <a16:creationId xmlns:a16="http://schemas.microsoft.com/office/drawing/2014/main" id="{15E76334-3E75-FD72-B3BF-88BC0BAB04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4" t="38670" r="1025" b="33778"/>
          <a:stretch/>
        </p:blipFill>
        <p:spPr>
          <a:xfrm rot="10800000">
            <a:off x="0" y="5913244"/>
            <a:ext cx="16855440" cy="9447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54EF441-C3B5-652F-B88A-360742C898E3}"/>
              </a:ext>
            </a:extLst>
          </p:cNvPr>
          <p:cNvSpPr txBox="1"/>
          <p:nvPr/>
        </p:nvSpPr>
        <p:spPr>
          <a:xfrm>
            <a:off x="3759284" y="2717044"/>
            <a:ext cx="5047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b="1" u="sng" dirty="0">
                <a:latin typeface="David" panose="020E0502060401010101" pitchFamily="34" charset="-79"/>
                <a:cs typeface="David" panose="020E0502060401010101" pitchFamily="34" charset="-79"/>
              </a:rPr>
              <a:t>Onsite Service</a:t>
            </a:r>
          </a:p>
        </p:txBody>
      </p:sp>
      <p:pic>
        <p:nvPicPr>
          <p:cNvPr id="36" name="Picture 35" descr="A person wearing a hard hat and working on a large tire&#10;&#10;Description automatically generated">
            <a:extLst>
              <a:ext uri="{FF2B5EF4-FFF2-40B4-BE49-F238E27FC236}">
                <a16:creationId xmlns:a16="http://schemas.microsoft.com/office/drawing/2014/main" id="{07134369-01BE-C804-FB21-1718A17329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03" y="2117295"/>
            <a:ext cx="3958860" cy="36689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5745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-apple-system</vt:lpstr>
      <vt:lpstr>Arial</vt:lpstr>
      <vt:lpstr>Arial Rounded MT Bold</vt:lpstr>
      <vt:lpstr>Calibri</vt:lpstr>
      <vt:lpstr>Calibri Light</vt:lpstr>
      <vt:lpstr>David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Pfano Munyai</dc:creator>
  <cp:lastModifiedBy>Pfano Munyai</cp:lastModifiedBy>
  <cp:revision>8</cp:revision>
  <dcterms:created xsi:type="dcterms:W3CDTF">2023-10-20T18:44:03Z</dcterms:created>
  <dcterms:modified xsi:type="dcterms:W3CDTF">2023-10-22T18:06:19Z</dcterms:modified>
</cp:coreProperties>
</file>