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2000" autoAdjust="0"/>
  </p:normalViewPr>
  <p:slideViewPr>
    <p:cSldViewPr snapToGrid="0">
      <p:cViewPr varScale="1">
        <p:scale>
          <a:sx n="48" d="100"/>
          <a:sy n="48" d="100"/>
        </p:scale>
        <p:origin x="34" y="7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DC8ED-10D7-7256-CF5E-31A4B962A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74256E-608E-25C1-4413-F31061101F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E39BB-CAF9-575A-750F-3917C49C9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502B-60EA-416E-9008-660AD02C2E7F}" type="datetimeFigureOut">
              <a:rPr lang="en-ZA" smtClean="0"/>
              <a:t>2023/10/22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293C4-D80F-16B7-2BB5-7B4E62935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602E0-94A8-A8A7-0E69-37483B017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08EF-C1B8-4F6E-865E-35C60B561B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61412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14EBE-4885-742B-1B54-AEE32A6B9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9116F3-640F-F86D-C36A-CD0061119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3535D-4190-FBA3-836A-5DE3A28E6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502B-60EA-416E-9008-660AD02C2E7F}" type="datetimeFigureOut">
              <a:rPr lang="en-ZA" smtClean="0"/>
              <a:t>2023/10/22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353B5-B124-CE85-E196-0B12608C1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D2933-9ABC-574B-2517-047535422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08EF-C1B8-4F6E-865E-35C60B561B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08998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3EDA20-CDDE-D311-48D2-C35A9D3B5E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5EFA64-9065-094A-F50B-BB762BFB0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D914E-F034-8911-7B76-227DD9398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502B-60EA-416E-9008-660AD02C2E7F}" type="datetimeFigureOut">
              <a:rPr lang="en-ZA" smtClean="0"/>
              <a:t>2023/10/22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8C175-EB58-FDE1-012A-DEC61E691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2F537-6ECE-43B3-56B2-00BF28261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08EF-C1B8-4F6E-865E-35C60B561B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61847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BC04E-CD9D-9998-2332-4C89CE2E3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C3718-840C-7697-4B70-B56DC70D6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BB187-86F5-CF18-47AC-8194A5BF9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502B-60EA-416E-9008-660AD02C2E7F}" type="datetimeFigureOut">
              <a:rPr lang="en-ZA" smtClean="0"/>
              <a:t>2023/10/22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0219B-ADF0-C426-BCD7-56795EDF2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15D98-CD82-7F61-B567-5976475F1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08EF-C1B8-4F6E-865E-35C60B561B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47307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1BB42-4A75-A64F-7797-3AC7BEACC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C362F-0BF1-759E-8E85-B6A793D37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BF8BC-A7F6-617A-7AB9-B72D5B023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502B-60EA-416E-9008-660AD02C2E7F}" type="datetimeFigureOut">
              <a:rPr lang="en-ZA" smtClean="0"/>
              <a:t>2023/10/22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A418F-509E-E405-96DA-E9632EF96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DEE3B-6A43-8B5A-C0CD-44AFCAAC1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08EF-C1B8-4F6E-865E-35C60B561B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47699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72BE1-352A-308A-99B2-E12BD491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78FC6-AF1B-341A-316D-5BFCBADDC0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AFD9B7-4BB3-7785-1B62-27DBF8942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57E70-0D2E-AC16-35ED-850E39255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502B-60EA-416E-9008-660AD02C2E7F}" type="datetimeFigureOut">
              <a:rPr lang="en-ZA" smtClean="0"/>
              <a:t>2023/10/22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14722D-1A47-2E15-EE5E-68E3FABE3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9A32F-9BAF-11D9-D666-4C55E5AE3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08EF-C1B8-4F6E-865E-35C60B561B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31663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FE19D-E3F8-75DB-5D26-9698BD57D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F09A2-B4C6-AE8C-B1B5-66C37B438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1F12BE-4417-4B70-D058-355DB42B4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F7EC4F-F8E5-1F04-8A8E-43FF822721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BF4A0F-39D1-03EE-A86B-48FD051D0F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694513-2274-C4A6-A810-9435C6684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502B-60EA-416E-9008-660AD02C2E7F}" type="datetimeFigureOut">
              <a:rPr lang="en-ZA" smtClean="0"/>
              <a:t>2023/10/22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D194AC-63C5-D4D2-49CE-BF8AAA09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2440E9-A7AF-4D07-E819-820188F4E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08EF-C1B8-4F6E-865E-35C60B561B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01861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E2091-7295-12C0-C4F2-B117DC7BB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F283A3-C712-E7C3-7EC6-603AB8DB7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502B-60EA-416E-9008-660AD02C2E7F}" type="datetimeFigureOut">
              <a:rPr lang="en-ZA" smtClean="0"/>
              <a:t>2023/10/22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B640C1-685C-014F-A5DA-8506096B0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9F8D82-C4C1-D7CB-543A-82941E508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08EF-C1B8-4F6E-865E-35C60B561B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59163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6C8AFE-87CD-A287-55C1-5EBB31E5A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502B-60EA-416E-9008-660AD02C2E7F}" type="datetimeFigureOut">
              <a:rPr lang="en-ZA" smtClean="0"/>
              <a:t>2023/10/22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9AAD47-2DAC-5B88-1028-46A480367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F764C8-61B5-D6F0-BB74-D317E2793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08EF-C1B8-4F6E-865E-35C60B561B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58590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59F7F-A5B7-8737-AE9D-B3AAA488E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ED4C3-1552-E109-DC83-AA6C0A05D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ECCB8-CDBA-6977-66A7-7D8BADCDF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C2871E-17DA-CCAA-3858-551AD8B02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502B-60EA-416E-9008-660AD02C2E7F}" type="datetimeFigureOut">
              <a:rPr lang="en-ZA" smtClean="0"/>
              <a:t>2023/10/22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BEB37-5BE8-0E1F-9945-CE649FE12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96D62-CC77-4872-2A1A-692842DD6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08EF-C1B8-4F6E-865E-35C60B561B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69998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4882F-E1D1-63AB-1B84-9F57BEE71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436A11-CFF4-D13C-5332-15374277E2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2C8E53-1BB9-7016-5DF3-3F7D730A7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DC494-05A7-6E76-B186-A8C9DABDF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502B-60EA-416E-9008-660AD02C2E7F}" type="datetimeFigureOut">
              <a:rPr lang="en-ZA" smtClean="0"/>
              <a:t>2023/10/22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53FFB-A85F-1CDE-4C58-1948BA0EA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4F3C70-6E2A-A997-4DC8-7AD33D44A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208EF-C1B8-4F6E-865E-35C60B561B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1783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97FA46-D86D-5DD4-DA0E-422FB06F2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F8A52-E868-9A7A-E616-B514A7821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3B62B-42CE-5668-139C-D0BF418101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6502B-60EA-416E-9008-660AD02C2E7F}" type="datetimeFigureOut">
              <a:rPr lang="en-ZA" smtClean="0"/>
              <a:t>2023/10/22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8FC7A-C4BD-1727-C6C9-3763BF0831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FC460-0EBA-3094-C7CC-9FF8D523C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208EF-C1B8-4F6E-865E-35C60B561B05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6901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://www.lebili.com/" TargetMode="External"/><Relationship Id="rId4" Type="http://schemas.openxmlformats.org/officeDocument/2006/relationships/hyperlink" Target="mailto:lebogang@lebili.co.z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and white tire tracks&#10;&#10;Description automatically generated">
            <a:extLst>
              <a:ext uri="{FF2B5EF4-FFF2-40B4-BE49-F238E27FC236}">
                <a16:creationId xmlns:a16="http://schemas.microsoft.com/office/drawing/2014/main" id="{E88BBA09-0A13-5B6C-6B58-CAAD33C64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36419" y="355054"/>
            <a:ext cx="4671727" cy="6858000"/>
          </a:xfrm>
          <a:prstGeom prst="rect">
            <a:avLst/>
          </a:prstGeom>
        </p:spPr>
      </p:pic>
      <p:pic>
        <p:nvPicPr>
          <p:cNvPr id="9" name="Picture 8" descr="A person pushing a tire&#10;&#10;Description automatically generated">
            <a:extLst>
              <a:ext uri="{FF2B5EF4-FFF2-40B4-BE49-F238E27FC236}">
                <a16:creationId xmlns:a16="http://schemas.microsoft.com/office/drawing/2014/main" id="{9152B8AB-8F2D-AD0D-1ADB-804E281578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882"/>
            <a:ext cx="5139421" cy="2521501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  <a:effectLst>
            <a:softEdge rad="317500"/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314207F-465A-6D85-70E6-63F55E129F06}"/>
              </a:ext>
            </a:extLst>
          </p:cNvPr>
          <p:cNvSpPr txBox="1"/>
          <p:nvPr/>
        </p:nvSpPr>
        <p:spPr>
          <a:xfrm>
            <a:off x="9646104" y="305263"/>
            <a:ext cx="318588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b="1" i="0" dirty="0">
                <a:effectLst/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Contact us at:</a:t>
            </a:r>
          </a:p>
          <a:p>
            <a:r>
              <a:rPr lang="en-ZA" sz="1200" b="0" i="0" dirty="0">
                <a:solidFill>
                  <a:srgbClr val="0563C1"/>
                </a:solidFill>
                <a:effectLst/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lebogang@lebili.co.za</a:t>
            </a:r>
            <a:endParaRPr lang="en-ZA" sz="12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r>
              <a:rPr lang="en-ZA" sz="1200" b="0" i="0" dirty="0">
                <a:solidFill>
                  <a:srgbClr val="212529"/>
                </a:solidFill>
                <a:effectLst/>
                <a:latin typeface="-apple-system"/>
              </a:rPr>
              <a:t>+27 79 948 3076</a:t>
            </a:r>
            <a:r>
              <a:rPr lang="en-ZA" sz="1200" dirty="0">
                <a:solidFill>
                  <a:srgbClr val="212529"/>
                </a:solidFill>
                <a:latin typeface="-apple-system"/>
              </a:rPr>
              <a:t>   </a:t>
            </a:r>
          </a:p>
          <a:p>
            <a:r>
              <a:rPr lang="en-ZA" sz="1200" dirty="0">
                <a:solidFill>
                  <a:srgbClr val="212529"/>
                </a:solidFill>
                <a:latin typeface="-apple-system"/>
                <a:hlinkClick r:id="rId5"/>
              </a:rPr>
              <a:t>www.lebili.com</a:t>
            </a:r>
            <a:endParaRPr lang="en-ZA" sz="1200" dirty="0">
              <a:solidFill>
                <a:srgbClr val="212529"/>
              </a:solidFill>
              <a:latin typeface="-apple-system"/>
            </a:endParaRPr>
          </a:p>
          <a:p>
            <a:r>
              <a:rPr lang="en-ZA" dirty="0">
                <a:solidFill>
                  <a:srgbClr val="212529"/>
                </a:solidFill>
                <a:latin typeface="-apple-system"/>
              </a:rPr>
              <a:t>       </a:t>
            </a:r>
            <a:endParaRPr lang="en-ZA" b="0" i="0" dirty="0">
              <a:solidFill>
                <a:srgbClr val="212529"/>
              </a:solidFill>
              <a:effectLst/>
              <a:latin typeface="-apple-system"/>
            </a:endParaRPr>
          </a:p>
          <a:p>
            <a:endParaRPr lang="en-ZA" dirty="0"/>
          </a:p>
          <a:p>
            <a:endParaRPr lang="en-Z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7973A5-32F3-8FD1-E271-7ED9AC606DC0}"/>
              </a:ext>
            </a:extLst>
          </p:cNvPr>
          <p:cNvSpPr txBox="1"/>
          <p:nvPr/>
        </p:nvSpPr>
        <p:spPr>
          <a:xfrm>
            <a:off x="9901283" y="6008157"/>
            <a:ext cx="26755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212529"/>
                </a:solidFill>
                <a:effectLst/>
                <a:latin typeface="-apple-system"/>
              </a:rPr>
              <a:t>Stand 1189 unit A </a:t>
            </a:r>
            <a:r>
              <a:rPr lang="en-US" sz="1400" b="0" i="0" dirty="0" err="1">
                <a:solidFill>
                  <a:srgbClr val="212529"/>
                </a:solidFill>
                <a:effectLst/>
                <a:latin typeface="-apple-system"/>
              </a:rPr>
              <a:t>kadoma</a:t>
            </a:r>
            <a:br>
              <a:rPr lang="en-US" sz="1400" dirty="0"/>
            </a:br>
            <a:r>
              <a:rPr lang="en-US" sz="1400" dirty="0"/>
              <a:t>                 </a:t>
            </a:r>
            <a:r>
              <a:rPr lang="en-US" sz="1400" b="0" i="0" dirty="0">
                <a:solidFill>
                  <a:srgbClr val="212529"/>
                </a:solidFill>
                <a:effectLst/>
                <a:latin typeface="-apple-system"/>
              </a:rPr>
              <a:t>street </a:t>
            </a:r>
            <a:r>
              <a:rPr lang="en-US" sz="1400" b="0" i="0" dirty="0" err="1">
                <a:solidFill>
                  <a:srgbClr val="212529"/>
                </a:solidFill>
                <a:effectLst/>
                <a:latin typeface="-apple-system"/>
              </a:rPr>
              <a:t>Steelpoort</a:t>
            </a:r>
            <a:br>
              <a:rPr lang="en-US" sz="1400" dirty="0"/>
            </a:br>
            <a:r>
              <a:rPr lang="en-US" sz="1400" dirty="0"/>
              <a:t>                      </a:t>
            </a:r>
            <a:r>
              <a:rPr lang="en-US" sz="1400" b="0" i="0" dirty="0">
                <a:solidFill>
                  <a:srgbClr val="212529"/>
                </a:solidFill>
                <a:effectLst/>
                <a:latin typeface="-apple-system"/>
              </a:rPr>
              <a:t>industrial park</a:t>
            </a:r>
            <a:endParaRPr lang="en-ZA" sz="1400" dirty="0"/>
          </a:p>
        </p:txBody>
      </p:sp>
      <p:pic>
        <p:nvPicPr>
          <p:cNvPr id="27" name="Picture 26" descr="A black and yellow wave&#10;&#10;Description automatically generated">
            <a:extLst>
              <a:ext uri="{FF2B5EF4-FFF2-40B4-BE49-F238E27FC236}">
                <a16:creationId xmlns:a16="http://schemas.microsoft.com/office/drawing/2014/main" id="{15E76334-3E75-FD72-B3BF-88BC0BAB040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4" t="38670" r="1025" b="33778"/>
          <a:stretch/>
        </p:blipFill>
        <p:spPr>
          <a:xfrm rot="10800000">
            <a:off x="0" y="5913244"/>
            <a:ext cx="16855440" cy="94475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54EF441-C3B5-652F-B88A-360742C898E3}"/>
              </a:ext>
            </a:extLst>
          </p:cNvPr>
          <p:cNvSpPr txBox="1"/>
          <p:nvPr/>
        </p:nvSpPr>
        <p:spPr>
          <a:xfrm>
            <a:off x="3759284" y="2717044"/>
            <a:ext cx="50476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ZA" sz="44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Tire Check</a:t>
            </a:r>
            <a:endParaRPr lang="en-ZA" sz="4400" b="1" dirty="0">
              <a:latin typeface="Times New Roman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A35851-2FEF-EB84-C388-A585149607C3}"/>
              </a:ext>
            </a:extLst>
          </p:cNvPr>
          <p:cNvSpPr txBox="1"/>
          <p:nvPr/>
        </p:nvSpPr>
        <p:spPr>
          <a:xfrm>
            <a:off x="527631" y="3388047"/>
            <a:ext cx="8567154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ZA" sz="1400" b="0" i="0" u="none" strike="noStrike" baseline="0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endParaRPr lang="en-ZA" sz="1400" b="0" i="0" u="none" strike="noStrike" baseline="0" dirty="0">
              <a:latin typeface="Arial Rounded MT Bold" panose="020F0704030504030204" pitchFamily="34" charset="0"/>
            </a:endParaRPr>
          </a:p>
          <a:p>
            <a:r>
              <a:rPr lang="en-US" sz="1400" b="0" i="0" u="none" strike="noStrike" baseline="0">
                <a:latin typeface="Arial Rounded MT Bold" panose="020F0704030504030204" pitchFamily="34" charset="0"/>
              </a:rPr>
              <a:t>Mining </a:t>
            </a:r>
            <a:r>
              <a:rPr lang="en-US" sz="1400" b="0" i="0" u="none" strike="noStrike" baseline="0" dirty="0">
                <a:latin typeface="Arial Rounded MT Bold" panose="020F0704030504030204" pitchFamily="34" charset="0"/>
              </a:rPr>
              <a:t>operations demand reliability, safety, and efficiency. Your tires play a critical role in achieving these goals. Ensure the longevity and performance of your mining equipment with comprehensive tire check solutions tailored to the unique challenges of mining environments.</a:t>
            </a:r>
            <a:endParaRPr lang="en-US" sz="1400" b="1" dirty="0">
              <a:latin typeface="Arial Rounded MT Bold" panose="020F070403050403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ZA" sz="1400" b="0" i="0" u="none" strike="noStrike" baseline="0" dirty="0">
              <a:latin typeface="Arial Rounded MT Bold" panose="020F0704030504030204" pitchFamily="34" charset="0"/>
            </a:endParaRPr>
          </a:p>
          <a:p>
            <a:r>
              <a:rPr lang="en-ZA" sz="1400" b="1" i="0" u="none" strike="noStrike" baseline="0" dirty="0">
                <a:latin typeface="Arial Rounded MT Bold" panose="020F0704030504030204" pitchFamily="34" charset="0"/>
              </a:rPr>
              <a:t> Our package includes: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ZA" sz="1400" b="1" i="0" u="none" strike="noStrike" baseline="0" dirty="0">
                <a:latin typeface="Calibri" panose="020F0502020204030204" pitchFamily="34" charset="0"/>
              </a:rPr>
              <a:t>Wheel alignment</a:t>
            </a:r>
            <a:endParaRPr lang="en-ZA" sz="1400" b="0" i="0" u="none" strike="noStrike" baseline="0" dirty="0"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ZA" sz="1400" b="1" i="0" u="none" strike="noStrike" baseline="0" dirty="0">
                <a:latin typeface="Calibri" panose="020F0502020204030204" pitchFamily="34" charset="0"/>
              </a:rPr>
              <a:t>Tire inspection and repair</a:t>
            </a:r>
            <a:endParaRPr lang="en-ZA" sz="1400" b="0" i="0" u="none" strike="noStrike" baseline="0" dirty="0"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ZA" sz="1400" b="1" i="0" u="none" strike="noStrike" baseline="0" dirty="0">
                <a:latin typeface="Calibri" panose="020F0502020204030204" pitchFamily="34" charset="0"/>
              </a:rPr>
              <a:t>Consultation services</a:t>
            </a:r>
            <a:endParaRPr lang="en-ZA" sz="1400" b="0" i="0" u="none" strike="noStrike" baseline="0" dirty="0"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ZA" sz="1400" b="1" i="0" u="none" strike="noStrike" baseline="0" dirty="0">
                <a:latin typeface="Calibri" panose="020F0502020204030204" pitchFamily="34" charset="0"/>
              </a:rPr>
              <a:t>Thread Depth Analysis</a:t>
            </a:r>
            <a:endParaRPr lang="en-ZA" sz="1400" b="0" i="0" u="none" strike="noStrike" baseline="0" dirty="0"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ZA" sz="1400" b="1" i="0" u="none" strike="noStrike" baseline="0" dirty="0">
                <a:latin typeface="Calibri" panose="020F0502020204030204" pitchFamily="34" charset="0"/>
              </a:rPr>
              <a:t>Pressure monitoring</a:t>
            </a:r>
            <a:endParaRPr lang="en-ZA" sz="1400" b="0" i="0" u="none" strike="noStrike" baseline="0" dirty="0">
              <a:latin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b="1" i="0" dirty="0">
              <a:effectLst/>
              <a:latin typeface="Arial Rounded MT Bold" panose="020F070403050403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6" name="Picture 5" descr="A close-up of a person's hands holding a device&#10;&#10;Description automatically generated">
            <a:extLst>
              <a:ext uri="{FF2B5EF4-FFF2-40B4-BE49-F238E27FC236}">
                <a16:creationId xmlns:a16="http://schemas.microsoft.com/office/drawing/2014/main" id="{484ECDCD-E65A-8D54-E15C-61BC96ECC6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952" y="2627341"/>
            <a:ext cx="3539716" cy="28575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57458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99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-apple-system</vt:lpstr>
      <vt:lpstr>Arial</vt:lpstr>
      <vt:lpstr>Arial Rounded MT Bold</vt:lpstr>
      <vt:lpstr>Calibri</vt:lpstr>
      <vt:lpstr>Calibri Light</vt:lpstr>
      <vt:lpstr>Times New Roman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Pfano Munyai</dc:creator>
  <cp:lastModifiedBy>Pfano Munyai</cp:lastModifiedBy>
  <cp:revision>13</cp:revision>
  <dcterms:created xsi:type="dcterms:W3CDTF">2023-10-20T18:44:03Z</dcterms:created>
  <dcterms:modified xsi:type="dcterms:W3CDTF">2023-10-22T18:18:29Z</dcterms:modified>
</cp:coreProperties>
</file>