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000" autoAdjust="0"/>
  </p:normalViewPr>
  <p:slideViewPr>
    <p:cSldViewPr snapToGrid="0">
      <p:cViewPr varScale="1">
        <p:scale>
          <a:sx n="48" d="100"/>
          <a:sy n="48" d="100"/>
        </p:scale>
        <p:origin x="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8ED-10D7-7256-CF5E-31A4B962A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6E-608E-25C1-4413-F3106110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9BB-CAF9-575A-750F-3917C49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93C4-D80F-16B7-2BB5-7B4E62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2E0-94A8-A8A7-0E69-37483B0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EBE-4885-742B-1B54-AEE32A6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16F3-640F-F86D-C36A-CD006111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535D-4190-FBA3-836A-5DE3A28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53B5-B124-CE85-E196-0B12608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2933-9ABC-574B-2517-0475354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8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20-CDDE-D311-48D2-C35A9D3B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FA64-9065-094A-F50B-BB762BFB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14E-F034-8911-7B76-227DD939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175-EB58-FDE1-012A-DEC61E69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F537-6ECE-43B3-56B2-00BF282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8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4E-CD9D-9998-2332-4C89CE2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718-840C-7697-4B70-B56DC7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87-86F5-CF18-47AC-8194A5B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19B-ADF0-C426-BCD7-56795EDF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5D98-CD82-7F61-B567-5976475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B42-4A75-A64F-7797-3AC7BEA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362F-0BF1-759E-8E85-B6A793D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F8BC-A7F6-617A-7AB9-B72D5B0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8F-509E-E405-96DA-E9632EF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E3B-6A43-8B5A-C0CD-44AFCAAC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E1-352A-308A-99B2-E12BD49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8FC6-AF1B-341A-316D-5BFCBADD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D9B7-4BB3-7785-1B62-27DBF894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E70-0D2E-AC16-35ED-850E392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722D-1A47-2E15-EE5E-68E3FA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32F-9BAF-11D9-D666-4C55E5A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6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19D-E3F8-75DB-5D26-9698BD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9A2-B4C6-AE8C-B1B5-66C37B43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2BE-4417-4B70-D058-355DB42B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7EC4F-F8E5-1F04-8A8E-43FF8227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4A0F-39D1-03EE-A86B-48FD051D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513-2274-C4A6-A810-9435C66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194AC-63C5-D4D2-49CE-BF8AAA0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40E9-A7AF-4D07-E819-820188F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091-7295-12C0-C4F2-B117DC7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83A3-C712-E7C3-7EC6-603AB8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40C1-685C-014F-A5DA-850609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8D82-C4C1-D7CB-543A-82941E50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8AFE-87CD-A287-55C1-5EBB31E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D47-2DAC-5B88-1028-46A4803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4C8-61B5-D6F0-BB74-D317E27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5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F7F-A5B7-8737-AE9D-B3AAA48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D4C3-1552-E109-DC83-AA6C0A05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CCB8-CDBA-6977-66A7-7D8BADCD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71E-17DA-CCAA-3858-551AD8B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B37-5BE8-0E1F-9945-CE649FE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D62-CC77-4872-2A1A-692842D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82F-E1D1-63AB-1B84-9F57BEE7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6A11-CFF4-D13C-5332-15374277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8E53-1BB9-7016-5DF3-3F7D730A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494-05A7-6E76-B186-A8C9DA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FFB-A85F-1CDE-4C58-1948BA0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C70-6E2A-A997-4DC8-7AD33D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FA46-D86D-5DD4-DA0E-422FB06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A52-E868-9A7A-E616-B514A782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B62B-42CE-5668-139C-D0BF4181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C7A-C4BD-1727-C6C9-3763BF08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460-0EBA-3094-C7CC-9FF8D523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ebili.com/" TargetMode="External"/><Relationship Id="rId4" Type="http://schemas.openxmlformats.org/officeDocument/2006/relationships/hyperlink" Target="mailto:lebogang@lebili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ire tracks&#10;&#10;Description automatically generated">
            <a:extLst>
              <a:ext uri="{FF2B5EF4-FFF2-40B4-BE49-F238E27FC236}">
                <a16:creationId xmlns:a16="http://schemas.microsoft.com/office/drawing/2014/main" id="{E88BBA09-0A13-5B6C-6B58-CAAD33C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36419" y="355054"/>
            <a:ext cx="4671727" cy="6858000"/>
          </a:xfrm>
          <a:prstGeom prst="rect">
            <a:avLst/>
          </a:prstGeom>
        </p:spPr>
      </p:pic>
      <p:pic>
        <p:nvPicPr>
          <p:cNvPr id="9" name="Picture 8" descr="A person pushing a tire&#10;&#10;Description automatically generated">
            <a:extLst>
              <a:ext uri="{FF2B5EF4-FFF2-40B4-BE49-F238E27FC236}">
                <a16:creationId xmlns:a16="http://schemas.microsoft.com/office/drawing/2014/main" id="{9152B8AB-8F2D-AD0D-1ADB-804E2815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82"/>
            <a:ext cx="5139421" cy="252150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softEdge rad="317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4207F-465A-6D85-70E6-63F55E129F06}"/>
              </a:ext>
            </a:extLst>
          </p:cNvPr>
          <p:cNvSpPr txBox="1"/>
          <p:nvPr/>
        </p:nvSpPr>
        <p:spPr>
          <a:xfrm>
            <a:off x="9646104" y="305263"/>
            <a:ext cx="318588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i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at:</a:t>
            </a:r>
          </a:p>
          <a:p>
            <a:r>
              <a:rPr lang="en-ZA" sz="1200" b="0" i="0" dirty="0">
                <a:solidFill>
                  <a:srgbClr val="0563C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lebogang@lebili.co.za</a:t>
            </a:r>
            <a:endParaRPr lang="en-ZA" sz="1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ZA" sz="1200" b="0" i="0" dirty="0">
                <a:solidFill>
                  <a:srgbClr val="212529"/>
                </a:solidFill>
                <a:effectLst/>
                <a:latin typeface="-apple-system"/>
              </a:rPr>
              <a:t>+27 79 948 3076</a:t>
            </a:r>
            <a:r>
              <a:rPr lang="en-ZA" sz="1200" dirty="0">
                <a:solidFill>
                  <a:srgbClr val="212529"/>
                </a:solidFill>
                <a:latin typeface="-apple-system"/>
              </a:rPr>
              <a:t>   </a:t>
            </a:r>
          </a:p>
          <a:p>
            <a:r>
              <a:rPr lang="en-ZA" sz="1200" dirty="0">
                <a:solidFill>
                  <a:srgbClr val="212529"/>
                </a:solidFill>
                <a:latin typeface="-apple-system"/>
                <a:hlinkClick r:id="rId5"/>
              </a:rPr>
              <a:t>www.lebili.com</a:t>
            </a:r>
            <a:endParaRPr lang="en-ZA" sz="1200" dirty="0">
              <a:solidFill>
                <a:srgbClr val="212529"/>
              </a:solidFill>
              <a:latin typeface="-apple-system"/>
            </a:endParaRPr>
          </a:p>
          <a:p>
            <a:r>
              <a:rPr lang="en-ZA" dirty="0">
                <a:solidFill>
                  <a:srgbClr val="212529"/>
                </a:solidFill>
                <a:latin typeface="-apple-system"/>
              </a:rPr>
              <a:t>       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3A5-32F3-8FD1-E271-7ED9AC606DC0}"/>
              </a:ext>
            </a:extLst>
          </p:cNvPr>
          <p:cNvSpPr txBox="1"/>
          <p:nvPr/>
        </p:nvSpPr>
        <p:spPr>
          <a:xfrm>
            <a:off x="9901283" y="6008157"/>
            <a:ext cx="2675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Stand 1189 unit A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kadoma</a:t>
            </a:r>
            <a:br>
              <a:rPr lang="en-US" sz="1400" dirty="0"/>
            </a:br>
            <a:r>
              <a:rPr lang="en-US" sz="1400" dirty="0"/>
              <a:t>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street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Steelpoort</a:t>
            </a:r>
            <a:br>
              <a:rPr lang="en-US" sz="1400" dirty="0"/>
            </a:br>
            <a:r>
              <a:rPr lang="en-US" sz="1400" dirty="0"/>
              <a:t>     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industrial park</a:t>
            </a:r>
            <a:endParaRPr lang="en-ZA" sz="1400" dirty="0"/>
          </a:p>
        </p:txBody>
      </p:sp>
      <p:pic>
        <p:nvPicPr>
          <p:cNvPr id="27" name="Picture 26" descr="A black and yellow wave&#10;&#10;Description automatically generated">
            <a:extLst>
              <a:ext uri="{FF2B5EF4-FFF2-40B4-BE49-F238E27FC236}">
                <a16:creationId xmlns:a16="http://schemas.microsoft.com/office/drawing/2014/main" id="{15E76334-3E75-FD72-B3BF-88BC0BAB04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38670" r="1025" b="33778"/>
          <a:stretch/>
        </p:blipFill>
        <p:spPr>
          <a:xfrm rot="10800000">
            <a:off x="0" y="5913244"/>
            <a:ext cx="16855440" cy="9447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4EF441-C3B5-652F-B88A-360742C898E3}"/>
              </a:ext>
            </a:extLst>
          </p:cNvPr>
          <p:cNvSpPr txBox="1"/>
          <p:nvPr/>
        </p:nvSpPr>
        <p:spPr>
          <a:xfrm>
            <a:off x="3759284" y="2717044"/>
            <a:ext cx="504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ZA" sz="4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Rim</a:t>
            </a:r>
            <a:r>
              <a:rPr lang="en-ZA" sz="4400" b="1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ZA" sz="4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Engineering</a:t>
            </a:r>
            <a:endParaRPr lang="en-ZA" sz="4400" b="1" u="sng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19F0D-2CB8-D980-EE20-B8D52B7BCE1A}"/>
              </a:ext>
            </a:extLst>
          </p:cNvPr>
          <p:cNvSpPr txBox="1"/>
          <p:nvPr/>
        </p:nvSpPr>
        <p:spPr>
          <a:xfrm>
            <a:off x="218304" y="3702588"/>
            <a:ext cx="8588648" cy="256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75" dirty="0">
                <a:latin typeface="Arial MT"/>
                <a:cs typeface="Arial MT"/>
              </a:rPr>
              <a:t>Discover </a:t>
            </a:r>
            <a:r>
              <a:rPr lang="en-US" sz="1600" spc="80" dirty="0">
                <a:latin typeface="Arial MT"/>
                <a:cs typeface="Arial MT"/>
              </a:rPr>
              <a:t>the cutting-edge </a:t>
            </a:r>
            <a:r>
              <a:rPr lang="en-US" sz="1600" spc="100" dirty="0">
                <a:latin typeface="Arial MT"/>
                <a:cs typeface="Arial MT"/>
              </a:rPr>
              <a:t>world </a:t>
            </a:r>
            <a:r>
              <a:rPr lang="en-US" sz="1600" spc="75" dirty="0">
                <a:latin typeface="Arial MT"/>
                <a:cs typeface="Arial MT"/>
              </a:rPr>
              <a:t>of </a:t>
            </a:r>
            <a:r>
              <a:rPr lang="en-US" sz="1600" spc="45" dirty="0">
                <a:latin typeface="Arial MT"/>
                <a:cs typeface="Arial MT"/>
              </a:rPr>
              <a:t>Rim </a:t>
            </a:r>
            <a:r>
              <a:rPr lang="en-US" sz="1600" spc="75" dirty="0">
                <a:latin typeface="Arial MT"/>
                <a:cs typeface="Arial MT"/>
              </a:rPr>
              <a:t>Engineering and </a:t>
            </a:r>
            <a:r>
              <a:rPr lang="en-US" sz="1600" spc="50" dirty="0">
                <a:latin typeface="Arial MT"/>
                <a:cs typeface="Arial MT"/>
              </a:rPr>
              <a:t>elevate </a:t>
            </a:r>
            <a:r>
              <a:rPr lang="en-US" sz="1600" spc="85" dirty="0">
                <a:latin typeface="Arial MT"/>
                <a:cs typeface="Arial MT"/>
              </a:rPr>
              <a:t>your </a:t>
            </a:r>
            <a:r>
              <a:rPr lang="en-US" sz="1600" spc="75" dirty="0">
                <a:latin typeface="Arial MT"/>
                <a:cs typeface="Arial MT"/>
              </a:rPr>
              <a:t>wheel </a:t>
            </a:r>
            <a:r>
              <a:rPr lang="en-US" sz="1600" spc="8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experience </a:t>
            </a:r>
            <a:r>
              <a:rPr lang="en-US" sz="1600" spc="95" dirty="0">
                <a:latin typeface="Arial MT"/>
                <a:cs typeface="Arial MT"/>
              </a:rPr>
              <a:t>to </a:t>
            </a:r>
            <a:r>
              <a:rPr lang="en-US" sz="1600" spc="75" dirty="0">
                <a:latin typeface="Arial MT"/>
                <a:cs typeface="Arial MT"/>
              </a:rPr>
              <a:t>new </a:t>
            </a:r>
            <a:r>
              <a:rPr lang="en-US" sz="1600" spc="65" dirty="0">
                <a:latin typeface="Arial MT"/>
                <a:cs typeface="Arial MT"/>
              </a:rPr>
              <a:t>heights. </a:t>
            </a:r>
            <a:r>
              <a:rPr lang="en-US" sz="1600" spc="80" dirty="0">
                <a:latin typeface="Arial MT"/>
                <a:cs typeface="Arial MT"/>
              </a:rPr>
              <a:t>Our </a:t>
            </a:r>
            <a:r>
              <a:rPr lang="en-US" sz="1600" spc="60" dirty="0">
                <a:latin typeface="Arial MT"/>
                <a:cs typeface="Arial MT"/>
              </a:rPr>
              <a:t>innovative </a:t>
            </a:r>
            <a:r>
              <a:rPr lang="en-US" sz="1600" spc="75" dirty="0">
                <a:latin typeface="Arial MT"/>
                <a:cs typeface="Arial MT"/>
              </a:rPr>
              <a:t>solutions are designed </a:t>
            </a:r>
            <a:r>
              <a:rPr lang="en-US" sz="1600" spc="95" dirty="0">
                <a:latin typeface="Arial MT"/>
                <a:cs typeface="Arial MT"/>
              </a:rPr>
              <a:t>to </a:t>
            </a:r>
            <a:r>
              <a:rPr lang="en-US" sz="1600" spc="75" dirty="0">
                <a:latin typeface="Arial MT"/>
                <a:cs typeface="Arial MT"/>
              </a:rPr>
              <a:t>provide </a:t>
            </a:r>
            <a:r>
              <a:rPr lang="en-US" sz="1600" spc="8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enhanced</a:t>
            </a:r>
            <a:r>
              <a:rPr lang="en-US" sz="1600" spc="-35" dirty="0">
                <a:latin typeface="Arial MT"/>
                <a:cs typeface="Arial MT"/>
              </a:rPr>
              <a:t> </a:t>
            </a:r>
            <a:r>
              <a:rPr lang="en-US" sz="1600" spc="85" dirty="0">
                <a:latin typeface="Arial MT"/>
                <a:cs typeface="Arial MT"/>
              </a:rPr>
              <a:t>performance,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spc="70" dirty="0">
                <a:latin typeface="Arial MT"/>
                <a:cs typeface="Arial MT"/>
              </a:rPr>
              <a:t>durability,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and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style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95" dirty="0">
                <a:latin typeface="Arial MT"/>
                <a:cs typeface="Arial MT"/>
              </a:rPr>
              <a:t>for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your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55" dirty="0">
                <a:latin typeface="Arial MT"/>
                <a:cs typeface="Arial MT"/>
              </a:rPr>
              <a:t>vehicles.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spc="60" dirty="0">
                <a:latin typeface="Arial MT"/>
                <a:cs typeface="Arial MT"/>
              </a:rPr>
              <a:t>Welcome</a:t>
            </a:r>
            <a:r>
              <a:rPr lang="en-US" sz="1600" spc="-50" dirty="0">
                <a:latin typeface="Arial MT"/>
                <a:cs typeface="Arial MT"/>
              </a:rPr>
              <a:t> </a:t>
            </a:r>
            <a:r>
              <a:rPr lang="en-US" sz="1600" spc="90" dirty="0">
                <a:latin typeface="Arial MT"/>
                <a:cs typeface="Arial MT"/>
              </a:rPr>
              <a:t>to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the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85" dirty="0">
                <a:latin typeface="Arial MT"/>
                <a:cs typeface="Arial MT"/>
              </a:rPr>
              <a:t>future </a:t>
            </a:r>
            <a:r>
              <a:rPr lang="en-US" sz="1600" spc="-430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of</a:t>
            </a:r>
            <a:r>
              <a:rPr lang="en-US" sz="1600" spc="13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wheel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technology!</a:t>
            </a:r>
            <a:r>
              <a:rPr lang="en-US" sz="1600" spc="-35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Our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75" dirty="0">
                <a:latin typeface="Arial MT"/>
                <a:cs typeface="Arial MT"/>
              </a:rPr>
              <a:t>solution</a:t>
            </a:r>
            <a:r>
              <a:rPr lang="en-US" sz="1600" spc="-50" dirty="0">
                <a:latin typeface="Arial MT"/>
                <a:cs typeface="Arial MT"/>
              </a:rPr>
              <a:t> </a:t>
            </a:r>
            <a:r>
              <a:rPr lang="en-US" sz="1600" spc="70" dirty="0">
                <a:latin typeface="Arial MT"/>
                <a:cs typeface="Arial MT"/>
              </a:rPr>
              <a:t>is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spc="80" dirty="0">
                <a:latin typeface="Arial MT"/>
                <a:cs typeface="Arial MT"/>
              </a:rPr>
              <a:t>built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95" dirty="0">
                <a:latin typeface="Arial MT"/>
                <a:cs typeface="Arial MT"/>
              </a:rPr>
              <a:t>to</a:t>
            </a:r>
          </a:p>
          <a:p>
            <a:endParaRPr lang="en-US" sz="1600" b="1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1600" b="1" spc="-15" dirty="0">
                <a:latin typeface="Calibri"/>
                <a:cs typeface="Calibri"/>
              </a:rPr>
              <a:t>Improved</a:t>
            </a:r>
            <a:r>
              <a:rPr lang="en-US" sz="1600" b="1" spc="5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Heat</a:t>
            </a:r>
            <a:r>
              <a:rPr lang="en-US" sz="1600" b="1" spc="-20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Dissipation</a:t>
            </a:r>
            <a:endParaRPr lang="en-US"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600" b="1" spc="-5" dirty="0">
                <a:latin typeface="Calibri"/>
                <a:cs typeface="Calibri"/>
              </a:rPr>
              <a:t>Enhanced</a:t>
            </a:r>
            <a:r>
              <a:rPr lang="en-US" sz="1600" b="1" spc="5" dirty="0">
                <a:latin typeface="Calibri"/>
                <a:cs typeface="Calibri"/>
              </a:rPr>
              <a:t> </a:t>
            </a:r>
            <a:r>
              <a:rPr lang="en-US" sz="1600" b="1" spc="-15" dirty="0">
                <a:latin typeface="Calibri"/>
                <a:cs typeface="Calibri"/>
              </a:rPr>
              <a:t>Safety</a:t>
            </a:r>
            <a:endParaRPr lang="en-US"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600" b="1" spc="-15" dirty="0">
                <a:latin typeface="Calibri"/>
                <a:cs typeface="Calibri"/>
              </a:rPr>
              <a:t>Have</a:t>
            </a:r>
            <a:r>
              <a:rPr lang="en-US" sz="1600" b="1" spc="-25" dirty="0">
                <a:latin typeface="Calibri"/>
                <a:cs typeface="Calibri"/>
              </a:rPr>
              <a:t> </a:t>
            </a:r>
            <a:r>
              <a:rPr lang="en-US" sz="1600" b="1" spc="-10" dirty="0">
                <a:latin typeface="Calibri"/>
                <a:cs typeface="Calibri"/>
              </a:rPr>
              <a:t>unmatched</a:t>
            </a:r>
            <a:r>
              <a:rPr lang="en-US" sz="1600" b="1" spc="10" dirty="0">
                <a:latin typeface="Calibri"/>
                <a:cs typeface="Calibri"/>
              </a:rPr>
              <a:t> </a:t>
            </a:r>
            <a:r>
              <a:rPr lang="en-US" sz="1600" b="1" spc="-10" dirty="0">
                <a:latin typeface="Calibri"/>
                <a:cs typeface="Calibri"/>
              </a:rPr>
              <a:t>Durability</a:t>
            </a:r>
            <a:endParaRPr lang="en-US"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600" b="1" spc="-15" dirty="0">
                <a:latin typeface="Calibri"/>
                <a:cs typeface="Calibri"/>
              </a:rPr>
              <a:t>Performance</a:t>
            </a:r>
            <a:r>
              <a:rPr lang="en-US" sz="1600" b="1" spc="5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Enhancement</a:t>
            </a:r>
            <a:endParaRPr lang="en-US" sz="1600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Picture 3" descr="A close-up of a train wheels&#10;&#10;Description automatically generated">
            <a:extLst>
              <a:ext uri="{FF2B5EF4-FFF2-40B4-BE49-F238E27FC236}">
                <a16:creationId xmlns:a16="http://schemas.microsoft.com/office/drawing/2014/main" id="{9A5F5B52-2854-A097-95BB-899424E7C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5" y="2442512"/>
            <a:ext cx="3086100" cy="3086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93E97A-4022-A3FC-0E2D-D011D74E4199}"/>
              </a:ext>
            </a:extLst>
          </p:cNvPr>
          <p:cNvSpPr txBox="1"/>
          <p:nvPr/>
        </p:nvSpPr>
        <p:spPr>
          <a:xfrm>
            <a:off x="5891162" y="4578636"/>
            <a:ext cx="2638425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endParaRPr lang="en-US" sz="1800" spc="60" dirty="0">
              <a:latin typeface="Arial MT"/>
              <a:cs typeface="Arial MT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720" algn="l"/>
              </a:tabLst>
            </a:pPr>
            <a:r>
              <a:rPr lang="en-US" sz="1400" spc="60" dirty="0">
                <a:latin typeface="Amasis MT Pro Medium" panose="020F0502020204030204" pitchFamily="18" charset="0"/>
                <a:cs typeface="Arial MT"/>
              </a:rPr>
              <a:t>Rim engineering solution: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1400" spc="60" dirty="0">
                <a:latin typeface="Amasis MT Pro Medium" panose="020F0502020204030204" pitchFamily="18" charset="0"/>
                <a:cs typeface="Arial MT"/>
              </a:rPr>
              <a:t>All</a:t>
            </a:r>
            <a:r>
              <a:rPr lang="en-US" sz="1400" spc="75" dirty="0">
                <a:latin typeface="Amasis MT Pro Medium" panose="020F0502020204030204" pitchFamily="18" charset="0"/>
                <a:cs typeface="Arial MT"/>
              </a:rPr>
              <a:t>o</a:t>
            </a:r>
            <a:r>
              <a:rPr lang="en-US" sz="1400" spc="65" dirty="0">
                <a:latin typeface="Amasis MT Pro Medium" panose="020F0502020204030204" pitchFamily="18" charset="0"/>
                <a:cs typeface="Arial MT"/>
              </a:rPr>
              <a:t>y</a:t>
            </a:r>
            <a:r>
              <a:rPr lang="en-US" sz="1400" spc="-40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120" dirty="0">
                <a:latin typeface="Amasis MT Pro Medium" panose="020F0502020204030204" pitchFamily="18" charset="0"/>
                <a:cs typeface="Arial MT"/>
              </a:rPr>
              <a:t>w</a:t>
            </a:r>
            <a:r>
              <a:rPr lang="en-US" sz="1400" spc="85" dirty="0">
                <a:latin typeface="Amasis MT Pro Medium" panose="020F0502020204030204" pitchFamily="18" charset="0"/>
                <a:cs typeface="Arial MT"/>
              </a:rPr>
              <a:t>h</a:t>
            </a:r>
            <a:r>
              <a:rPr lang="en-US" sz="1400" spc="55" dirty="0">
                <a:latin typeface="Amasis MT Pro Medium" panose="020F0502020204030204" pitchFamily="18" charset="0"/>
                <a:cs typeface="Arial MT"/>
              </a:rPr>
              <a:t>eel</a:t>
            </a:r>
            <a:endParaRPr lang="en-US" sz="1400" dirty="0">
              <a:latin typeface="Amasis MT Pro Medium" panose="020F05020202040302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400" spc="45" dirty="0">
                <a:latin typeface="Amasis MT Pro Medium" panose="020F0502020204030204" pitchFamily="18" charset="0"/>
                <a:cs typeface="Arial MT"/>
              </a:rPr>
              <a:t>Rim</a:t>
            </a:r>
            <a:r>
              <a:rPr lang="en-US" sz="1400" spc="-55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90" dirty="0">
                <a:latin typeface="Amasis MT Pro Medium" panose="020F0502020204030204" pitchFamily="18" charset="0"/>
                <a:cs typeface="Arial MT"/>
              </a:rPr>
              <a:t>repair</a:t>
            </a:r>
            <a:r>
              <a:rPr lang="en-US" sz="1400" spc="-50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75" dirty="0">
                <a:latin typeface="Amasis MT Pro Medium" panose="020F0502020204030204" pitchFamily="18" charset="0"/>
                <a:cs typeface="Arial MT"/>
              </a:rPr>
              <a:t>and</a:t>
            </a:r>
            <a:r>
              <a:rPr lang="en-US" sz="1400" spc="-60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80" dirty="0">
                <a:latin typeface="Amasis MT Pro Medium" panose="020F0502020204030204" pitchFamily="18" charset="0"/>
                <a:cs typeface="Arial MT"/>
              </a:rPr>
              <a:t>refinishing</a:t>
            </a:r>
            <a:endParaRPr lang="en-US" sz="1400" dirty="0">
              <a:latin typeface="Amasis MT Pro Medium" panose="020F0502020204030204" pitchFamily="18" charset="0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1400" spc="70" dirty="0">
                <a:latin typeface="Amasis MT Pro Medium" panose="020F0502020204030204" pitchFamily="18" charset="0"/>
                <a:cs typeface="Arial MT"/>
              </a:rPr>
              <a:t>Consultation</a:t>
            </a:r>
            <a:r>
              <a:rPr lang="en-US" sz="1400" spc="-60" dirty="0">
                <a:latin typeface="Amasis MT Pro Medium" panose="020F0502020204030204" pitchFamily="18" charset="0"/>
                <a:cs typeface="Arial MT"/>
              </a:rPr>
              <a:t> </a:t>
            </a:r>
            <a:r>
              <a:rPr lang="en-US" sz="1400" spc="85" dirty="0">
                <a:latin typeface="Amasis MT Pro Medium" panose="020F0502020204030204" pitchFamily="18" charset="0"/>
                <a:cs typeface="Arial MT"/>
              </a:rPr>
              <a:t>service</a:t>
            </a:r>
            <a:endParaRPr lang="en-US" sz="1400" dirty="0">
              <a:latin typeface="Amasis MT Pro Medium" panose="020F0502020204030204" pitchFamily="18" charset="0"/>
              <a:cs typeface="Arial MT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74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Amasis MT Pro Medium</vt:lpstr>
      <vt:lpstr>-apple-system</vt:lpstr>
      <vt:lpstr>Arial</vt:lpstr>
      <vt:lpstr>Arial MT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Pfano Munyai</dc:creator>
  <cp:lastModifiedBy>Pfano Munyai</cp:lastModifiedBy>
  <cp:revision>9</cp:revision>
  <dcterms:created xsi:type="dcterms:W3CDTF">2023-10-20T18:44:03Z</dcterms:created>
  <dcterms:modified xsi:type="dcterms:W3CDTF">2023-10-22T18:10:53Z</dcterms:modified>
</cp:coreProperties>
</file>