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48" d="100"/>
          <a:sy n="48" d="100"/>
        </p:scale>
        <p:origin x="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36419" y="355054"/>
            <a:ext cx="4671727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82"/>
            <a:ext cx="5139421" cy="25215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softEdge rad="317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sz="1200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sz="1200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sz="1200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sz="1200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sz="1200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852D1E-343F-4397-A957-907716E18887}"/>
              </a:ext>
            </a:extLst>
          </p:cNvPr>
          <p:cNvSpPr txBox="1"/>
          <p:nvPr/>
        </p:nvSpPr>
        <p:spPr>
          <a:xfrm>
            <a:off x="420218" y="3139642"/>
            <a:ext cx="85886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ZA" sz="1600" b="0" i="0" u="none" strike="noStrike" baseline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ZA" sz="16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US" sz="1600" b="0" i="0" u="none" strike="noStrike" baseline="0" dirty="0">
                <a:latin typeface="Arial Rounded MT Bold" panose="020F0704030504030204" pitchFamily="34" charset="0"/>
              </a:rPr>
              <a:t>We understand the frustrations and expenses associated with traditional tire maintenance. Our innovative tire fill technology </a:t>
            </a:r>
          </a:p>
          <a:p>
            <a:r>
              <a:rPr lang="en-US" sz="1600" b="0" i="0" u="none" strike="noStrike" baseline="0" dirty="0">
                <a:latin typeface="Arial Rounded MT Bold" panose="020F0704030504030204" pitchFamily="34" charset="0"/>
              </a:rPr>
              <a:t>offers a wide range of benefits, making it the superior choice for your vehicles.</a:t>
            </a:r>
          </a:p>
          <a:p>
            <a:r>
              <a:rPr lang="en-US" sz="1600" b="0" i="0" u="none" strike="noStrike" baseline="0" dirty="0">
                <a:latin typeface="Arial Rounded MT Bold" panose="020F0704030504030204" pitchFamily="34" charset="0"/>
              </a:rPr>
              <a:t>Here's why you should consider our tire fill</a:t>
            </a:r>
          </a:p>
          <a:p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solutions:</a:t>
            </a:r>
            <a:endParaRPr lang="en-US" sz="1600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Long-lasting Durability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Enhanced 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Puncture-Proof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Eco-Friendly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600" b="0" i="0" u="none" strike="noStrike" baseline="0" dirty="0">
                <a:latin typeface="Arial Rounded MT Bold" panose="020F0704030504030204" pitchFamily="34" charset="0"/>
              </a:rPr>
              <a:t>Cost-Efficient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EA95E-E211-1F7E-E0BA-DA8BEBD21ADF}"/>
              </a:ext>
            </a:extLst>
          </p:cNvPr>
          <p:cNvSpPr txBox="1"/>
          <p:nvPr/>
        </p:nvSpPr>
        <p:spPr>
          <a:xfrm>
            <a:off x="3953352" y="2529307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b="1" u="sng" dirty="0">
                <a:latin typeface="David" panose="020E0502060401010101" pitchFamily="34" charset="-79"/>
                <a:cs typeface="David" panose="020E0502060401010101" pitchFamily="34" charset="-79"/>
              </a:rPr>
              <a:t>Tire fill</a:t>
            </a:r>
          </a:p>
        </p:txBody>
      </p:sp>
      <p:pic>
        <p:nvPicPr>
          <p:cNvPr id="14" name="Picture 13" descr="A person in a yellow hard hat checking a tire&#10;&#10;Description automatically generated">
            <a:extLst>
              <a:ext uri="{FF2B5EF4-FFF2-40B4-BE49-F238E27FC236}">
                <a16:creationId xmlns:a16="http://schemas.microsoft.com/office/drawing/2014/main" id="{E2BB8053-0D2A-2F5C-553F-AF4D7F0C1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26" y="2315984"/>
            <a:ext cx="3680188" cy="32485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Rounded MT Bold</vt:lpstr>
      <vt:lpstr>Calibri</vt:lpstr>
      <vt:lpstr>Calibri Light</vt:lpstr>
      <vt:lpstr>David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14</cp:revision>
  <dcterms:created xsi:type="dcterms:W3CDTF">2023-10-20T18:44:03Z</dcterms:created>
  <dcterms:modified xsi:type="dcterms:W3CDTF">2023-10-22T18:23:17Z</dcterms:modified>
</cp:coreProperties>
</file>