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A745B-DE21-4EC9-8324-EEE5FEA25266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8DA79-17B4-46D4-814A-901446F2A3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0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1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5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12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03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47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181226"/>
            <a:ext cx="10018713" cy="360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dirty="0" smtClean="0"/>
              <a:t>24.02.2016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dirty="0" smtClean="0"/>
              <a:t>Team Mammut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83B6F4-13B3-4691-B48D-7C8FEBC0F27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4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2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br>
              <a:rPr lang="de-DE" dirty="0" smtClean="0"/>
            </a:br>
            <a:r>
              <a:rPr lang="de-DE" dirty="0" smtClean="0"/>
              <a:t>„Mammut“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Arwed Mett, Tobias </a:t>
            </a:r>
            <a:r>
              <a:rPr lang="de-DE" dirty="0" err="1" smtClean="0"/>
              <a:t>Dorra</a:t>
            </a:r>
            <a:r>
              <a:rPr lang="de-DE" dirty="0" smtClean="0"/>
              <a:t>, Dominic Steinhauser,</a:t>
            </a:r>
            <a:br>
              <a:rPr lang="de-DE" dirty="0" smtClean="0"/>
            </a:br>
            <a:r>
              <a:rPr lang="de-DE" dirty="0" smtClean="0"/>
              <a:t> Simon Oswald, Philipp Pütz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Team Mammut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Problemstellung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Zielgruppe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Produktbeschreibung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Einstieg ins Studium gestaltet sich schwer</a:t>
            </a:r>
            <a:endParaRPr lang="de-DE" dirty="0" smtClean="0"/>
          </a:p>
          <a:p>
            <a:r>
              <a:rPr lang="de-DE" dirty="0" smtClean="0"/>
              <a:t>Nur wenige Informationen über das Studium sind bekannt</a:t>
            </a:r>
          </a:p>
          <a:p>
            <a:r>
              <a:rPr lang="de-DE" dirty="0" smtClean="0"/>
              <a:t>Einstieg in neue Vorlesungen/Dozenten schwer</a:t>
            </a:r>
          </a:p>
          <a:p>
            <a:r>
              <a:rPr lang="de-DE" dirty="0" smtClean="0"/>
              <a:t>Unklare </a:t>
            </a:r>
            <a:r>
              <a:rPr lang="de-DE" dirty="0" smtClean="0"/>
              <a:t>Vorgehensweise während der </a:t>
            </a:r>
            <a:r>
              <a:rPr lang="de-DE" smtClean="0"/>
              <a:t>ersten Semester</a:t>
            </a:r>
            <a:endParaRPr lang="de-DE" dirty="0" smtClean="0"/>
          </a:p>
          <a:p>
            <a:r>
              <a:rPr lang="de-DE" dirty="0" smtClean="0"/>
              <a:t>Geringe Kollaboration von Dokumenten und Aufgaben</a:t>
            </a:r>
          </a:p>
          <a:p>
            <a:r>
              <a:rPr lang="de-DE" dirty="0" smtClean="0"/>
              <a:t>Geringe und schwierige Koordination innerhalb des Kurses / Jahrgangs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Zielgruppe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Studierende</a:t>
            </a:r>
          </a:p>
          <a:p>
            <a:r>
              <a:rPr lang="de-DE" dirty="0" smtClean="0"/>
              <a:t>Duale Hochschule</a:t>
            </a:r>
          </a:p>
          <a:p>
            <a:r>
              <a:rPr lang="de-DE" dirty="0" smtClean="0"/>
              <a:t>Studierendenvertretung</a:t>
            </a:r>
          </a:p>
          <a:p>
            <a:r>
              <a:rPr lang="de-DE" dirty="0" smtClean="0"/>
              <a:t>Ausbildungsbetriebe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Besser Hilfestellungen zur Klausurvorbereitung</a:t>
            </a:r>
          </a:p>
          <a:p>
            <a:r>
              <a:rPr lang="de-DE" dirty="0"/>
              <a:t>Allgemeine </a:t>
            </a:r>
            <a:r>
              <a:rPr lang="de-DE" dirty="0" smtClean="0"/>
              <a:t>Aufgaben/Erinnerungen </a:t>
            </a:r>
            <a:r>
              <a:rPr lang="de-DE" dirty="0"/>
              <a:t>zum </a:t>
            </a:r>
            <a:r>
              <a:rPr lang="de-DE" dirty="0" smtClean="0"/>
              <a:t>Semester</a:t>
            </a:r>
          </a:p>
          <a:p>
            <a:r>
              <a:rPr lang="de-DE" dirty="0" smtClean="0"/>
              <a:t>Zentrale Verteilung von Informationen und Dokumenten</a:t>
            </a:r>
          </a:p>
          <a:p>
            <a:r>
              <a:rPr lang="de-DE" dirty="0" smtClean="0"/>
              <a:t>Praxisphasenmanagement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Produktbeschreibung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einer Softwarelösung</a:t>
            </a:r>
          </a:p>
          <a:p>
            <a:pPr lvl="1"/>
            <a:r>
              <a:rPr lang="de-DE" dirty="0" smtClean="0"/>
              <a:t>Aufgaben und Erinnerungen basierend auf Erfahrungen anderer Studierenden</a:t>
            </a:r>
          </a:p>
          <a:p>
            <a:pPr lvl="1"/>
            <a:endParaRPr lang="de-DE" dirty="0"/>
          </a:p>
          <a:p>
            <a:r>
              <a:rPr lang="de-DE" dirty="0" smtClean="0"/>
              <a:t>Ziele der Softwarelösung</a:t>
            </a:r>
          </a:p>
          <a:p>
            <a:pPr lvl="1"/>
            <a:r>
              <a:rPr lang="de-DE" dirty="0"/>
              <a:t>Unterstützung des Studierenden im Studienalltag</a:t>
            </a:r>
          </a:p>
          <a:p>
            <a:pPr lvl="1"/>
            <a:r>
              <a:rPr lang="de-DE" dirty="0"/>
              <a:t>Ermöglichung einer effektiveren </a:t>
            </a:r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5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br>
              <a:rPr lang="de-DE" dirty="0" smtClean="0"/>
            </a:br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Arwed Mett, Tobias </a:t>
            </a:r>
            <a:r>
              <a:rPr lang="de-DE" dirty="0" err="1" smtClean="0"/>
              <a:t>Dorra</a:t>
            </a:r>
            <a:r>
              <a:rPr lang="de-DE" dirty="0"/>
              <a:t>, Dominic Steinhauser,</a:t>
            </a:r>
            <a:br>
              <a:rPr lang="de-DE" dirty="0"/>
            </a:br>
            <a:r>
              <a:rPr lang="de-DE" dirty="0"/>
              <a:t> Simon Oswald, Philipp Pütz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Mammut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153</Words>
  <Application>Microsoft Office PowerPoint</Application>
  <PresentationFormat>Breitbild</PresentationFormat>
  <Paragraphs>55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Projektvorstellung „Mammut“</vt:lpstr>
      <vt:lpstr>Agenda</vt:lpstr>
      <vt:lpstr>1. Problemstellung</vt:lpstr>
      <vt:lpstr>3. Zielgruppe </vt:lpstr>
      <vt:lpstr>3. Use Cases</vt:lpstr>
      <vt:lpstr>4. Produktbeschreibung </vt:lpstr>
      <vt:lpstr>Vielen Dank! Noch 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„Mammut“</dc:title>
  <dc:creator>Philipp Pütz</dc:creator>
  <cp:lastModifiedBy>Philipp Pütz</cp:lastModifiedBy>
  <cp:revision>10</cp:revision>
  <dcterms:created xsi:type="dcterms:W3CDTF">2016-02-23T15:03:27Z</dcterms:created>
  <dcterms:modified xsi:type="dcterms:W3CDTF">2016-02-24T07:55:52Z</dcterms:modified>
</cp:coreProperties>
</file>