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A745B-DE21-4EC9-8324-EEE5FEA25266}" type="datetimeFigureOut">
              <a:rPr lang="de-DE" smtClean="0"/>
              <a:t>24.02.2016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8DA79-17B4-46D4-814A-901446F2A3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10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8DA79-17B4-46D4-814A-901446F2A32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641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8DA79-17B4-46D4-814A-901446F2A32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628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8DA79-17B4-46D4-814A-901446F2A32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531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8DA79-17B4-46D4-814A-901446F2A32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558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8DA79-17B4-46D4-814A-901446F2A32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85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8DA79-17B4-46D4-814A-901446F2A32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293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8DA79-17B4-46D4-814A-901446F2A32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914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8DA79-17B4-46D4-814A-901446F2A32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20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24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33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711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536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550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120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6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039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98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20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3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9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3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3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13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56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58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15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35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161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1901952"/>
            <a:ext cx="10018713" cy="3889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DE" smtClean="0"/>
              <a:t>24.02.2016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DE" smtClean="0"/>
              <a:t>Team Norbert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83B6F4-13B3-4691-B48D-7C8FEBC0F27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945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2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Projektvorstellung</a:t>
            </a:r>
            <a:br>
              <a:rPr lang="de-DE" dirty="0" smtClean="0"/>
            </a:br>
            <a:r>
              <a:rPr lang="de-DE" dirty="0" smtClean="0"/>
              <a:t>„Norbert“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Norbert –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StudyBudy</a:t>
            </a:r>
            <a:endParaRPr lang="de-DE" dirty="0" smtClean="0"/>
          </a:p>
          <a:p>
            <a:r>
              <a:rPr lang="de-DE" dirty="0" smtClean="0"/>
              <a:t>Arwed Mett, Tobias </a:t>
            </a:r>
            <a:r>
              <a:rPr lang="de-DE" dirty="0" err="1" smtClean="0"/>
              <a:t>Dorra</a:t>
            </a:r>
            <a:r>
              <a:rPr lang="de-DE" dirty="0" smtClean="0"/>
              <a:t>, Dominic Steinhauser,</a:t>
            </a:r>
            <a:br>
              <a:rPr lang="de-DE" dirty="0" smtClean="0"/>
            </a:br>
            <a:r>
              <a:rPr lang="de-DE" dirty="0" smtClean="0"/>
              <a:t> Simon Oswald, Philipp Pütz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Team Norbert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73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Problemstellung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Zielgruppe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Use</a:t>
            </a:r>
            <a:r>
              <a:rPr lang="de-DE" dirty="0" smtClean="0"/>
              <a:t> Cases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Funktionen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Produktbeschreibung</a:t>
            </a:r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Problemstellung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1892300"/>
            <a:ext cx="10390190" cy="389890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Erfahrungsaustausch zwischen Studenten ist schwierig</a:t>
            </a:r>
          </a:p>
          <a:p>
            <a:pPr lvl="1"/>
            <a:r>
              <a:rPr lang="de-DE" dirty="0" smtClean="0"/>
              <a:t>Jahrgangsübergreifend</a:t>
            </a:r>
          </a:p>
          <a:p>
            <a:pPr lvl="1"/>
            <a:r>
              <a:rPr lang="de-DE" dirty="0" smtClean="0"/>
              <a:t>Kursübergreifend bis </a:t>
            </a:r>
            <a:r>
              <a:rPr lang="de-DE" dirty="0" err="1"/>
              <a:t>f</a:t>
            </a:r>
            <a:r>
              <a:rPr lang="de-DE" dirty="0" err="1" smtClean="0"/>
              <a:t>achschaftsübergreifend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Gleiche Aufgaben und Dokumente, die in Kursen anfallen, sind nicht zentral dokumentiert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Arbeitsaufwandschätzung gestaltet sich schwer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Bearbeitung von zentralen Dokumenten gestaltet sich schwer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Geringe und schwierige Koordination innerhalb des Kurses / Jahrgangs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3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. Zielgruppen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Anwender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b="1" dirty="0" smtClean="0"/>
              <a:t>Studierende</a:t>
            </a:r>
          </a:p>
          <a:p>
            <a:r>
              <a:rPr lang="de-DE" dirty="0" smtClean="0"/>
              <a:t>Schüler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Kunden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6607966" y="3335337"/>
            <a:ext cx="5431633" cy="2455862"/>
          </a:xfrm>
        </p:spPr>
        <p:txBody>
          <a:bodyPr>
            <a:normAutofit/>
          </a:bodyPr>
          <a:lstStyle/>
          <a:p>
            <a:r>
              <a:rPr lang="de-DE" dirty="0" smtClean="0"/>
              <a:t>Bildungseinrichtungen (z.B.: DHBW)</a:t>
            </a:r>
            <a:endParaRPr lang="de-DE" dirty="0"/>
          </a:p>
          <a:p>
            <a:r>
              <a:rPr lang="de-DE" dirty="0"/>
              <a:t>Studierendenvertretung</a:t>
            </a:r>
          </a:p>
          <a:p>
            <a:r>
              <a:rPr lang="de-DE" dirty="0" smtClean="0"/>
              <a:t>Ausbildungsbetriebe</a:t>
            </a:r>
            <a:endParaRPr lang="de-DE" dirty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Potentielle Hoster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4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Unterstützen beim Erstellen eines Lernplans  bzw. Planen von Aufgaben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Verteilung von Aufgaben innerhalb einer Anwendergruppe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Weitergabe von Dokumenten innerhalb einer Anwendergruppe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Verteilung von Aufgaben innerhalb von Arbeitsgruppen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Erinnerungen an </a:t>
            </a:r>
            <a:r>
              <a:rPr lang="de-DE" dirty="0" smtClean="0"/>
              <a:t>Fristen</a:t>
            </a:r>
          </a:p>
          <a:p>
            <a:endParaRPr lang="de-DE" dirty="0" smtClean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0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Allgemeine Aufgaben/Erinnerungen </a:t>
            </a:r>
            <a:r>
              <a:rPr lang="de-DE" dirty="0"/>
              <a:t>zum </a:t>
            </a:r>
            <a:r>
              <a:rPr lang="de-DE" dirty="0" smtClean="0"/>
              <a:t>Semester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Zentrale Verteilung von Informationen und Dokumenten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Planung der Theorie- und Praxisphasen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Dokumentenmanagement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Hilfestellung </a:t>
            </a:r>
            <a:r>
              <a:rPr lang="de-DE" dirty="0"/>
              <a:t>zur Klausurvorbereitung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8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Produktbeschreibung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Entwicklung einer Softwarelösung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Aufgaben, Erinnerungen und Dokumente basierend auf Erfahrungen anderer Studierenden</a:t>
            </a:r>
          </a:p>
          <a:p>
            <a:pPr marL="914400" lvl="1" indent="-457200">
              <a:buFont typeface="+mj-lt"/>
              <a:buAutoNum type="alphaLcParenR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Ziele der Softwarelösung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Unterstützung des Studierenden im Studienalltag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Ermöglichung einer effektiveren </a:t>
            </a:r>
            <a:r>
              <a:rPr lang="de-DE" dirty="0" smtClean="0"/>
              <a:t>Arbeitsweise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51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Dank!</a:t>
            </a:r>
            <a:br>
              <a:rPr lang="de-DE" dirty="0" smtClean="0"/>
            </a:br>
            <a:r>
              <a:rPr lang="de-DE" dirty="0" smtClean="0"/>
              <a:t>Noch Fragen?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Arwed Mett, Tobias </a:t>
            </a:r>
            <a:r>
              <a:rPr lang="de-DE" dirty="0" err="1" smtClean="0"/>
              <a:t>Dorra</a:t>
            </a:r>
            <a:r>
              <a:rPr lang="de-DE" dirty="0"/>
              <a:t>, Dominic Steinhauser,</a:t>
            </a:r>
            <a:br>
              <a:rPr lang="de-DE" dirty="0"/>
            </a:br>
            <a:r>
              <a:rPr lang="de-DE" dirty="0"/>
              <a:t> Simon Oswald, Philipp Pütz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24.02.2016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Norbert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B6F4-13B3-4691-B48D-7C8FEBC0F2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30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222</Words>
  <Application>Microsoft Office PowerPoint</Application>
  <PresentationFormat>Breitbild</PresentationFormat>
  <Paragraphs>79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Parallax</vt:lpstr>
      <vt:lpstr>Projektvorstellung „Norbert“</vt:lpstr>
      <vt:lpstr>Agenda</vt:lpstr>
      <vt:lpstr>1. Problemstellung</vt:lpstr>
      <vt:lpstr>2. Zielgruppen</vt:lpstr>
      <vt:lpstr>3. Use Cases</vt:lpstr>
      <vt:lpstr>4. Funktionen</vt:lpstr>
      <vt:lpstr>5. Produktbeschreibung </vt:lpstr>
      <vt:lpstr>Vielen Dank! Noch Fragen?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Projektvorstellung „Mammut“</dc:title>
  <dc:creator>Philipp Pütz</dc:creator>
  <cp:lastModifiedBy>Philipp Pütz</cp:lastModifiedBy>
  <cp:revision>27</cp:revision>
  <dcterms:created xsi:type="dcterms:W3CDTF">2016-02-23T15:03:27Z</dcterms:created>
  <dcterms:modified xsi:type="dcterms:W3CDTF">2016-02-24T10:26:19Z</dcterms:modified>
</cp:coreProperties>
</file>