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6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D3E0-9050-4C43-B614-276962433634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BD71-9599-4A4B-9686-0E791622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D3E0-9050-4C43-B614-276962433634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BD71-9599-4A4B-9686-0E791622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D3E0-9050-4C43-B614-276962433634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BD71-9599-4A4B-9686-0E791622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8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D3E0-9050-4C43-B614-276962433634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BD71-9599-4A4B-9686-0E791622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D3E0-9050-4C43-B614-276962433634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BD71-9599-4A4B-9686-0E791622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2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D3E0-9050-4C43-B614-276962433634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BD71-9599-4A4B-9686-0E791622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D3E0-9050-4C43-B614-276962433634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BD71-9599-4A4B-9686-0E791622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D3E0-9050-4C43-B614-276962433634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BD71-9599-4A4B-9686-0E791622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D3E0-9050-4C43-B614-276962433634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BD71-9599-4A4B-9686-0E791622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2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D3E0-9050-4C43-B614-276962433634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BD71-9599-4A4B-9686-0E791622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D3E0-9050-4C43-B614-276962433634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BD71-9599-4A4B-9686-0E791622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4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1D3E0-9050-4C43-B614-276962433634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EBD71-9599-4A4B-9686-0E791622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824712" y="1459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88806" y="14594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2184107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393751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603396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13041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022687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232331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441976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651621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61267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070911" y="18288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129515" y="1753718"/>
            <a:ext cx="2205107" cy="369332"/>
            <a:chOff x="1752600" y="1753720"/>
            <a:chExt cx="2205107" cy="369332"/>
          </a:xfrm>
        </p:grpSpPr>
        <p:sp>
          <p:nvSpPr>
            <p:cNvPr id="87" name="TextBox 86"/>
            <p:cNvSpPr txBox="1"/>
            <p:nvPr/>
          </p:nvSpPr>
          <p:spPr>
            <a:xfrm>
              <a:off x="1752600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968367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74515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380663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609252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804179" y="17537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19944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26092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32240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60831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14" name="Left Brace 113"/>
          <p:cNvSpPr/>
          <p:nvPr/>
        </p:nvSpPr>
        <p:spPr>
          <a:xfrm rot="16200000">
            <a:off x="3278554" y="2977428"/>
            <a:ext cx="521318" cy="20574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297602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13815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4762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55709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76655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04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185495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06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394963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07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04431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08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813899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09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023367" y="164868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62000" y="1801094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DNA Sequence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523612" y="4264625"/>
            <a:ext cx="1529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Sequence Annotation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041035" y="421845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(2-12)[+]</a:t>
            </a:r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3861269" y="4541624"/>
            <a:ext cx="113895" cy="423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120644" y="4964766"/>
            <a:ext cx="1304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Sequence Feature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733380" y="4888468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repeat-X</a:t>
            </a:r>
            <a:endParaRPr lang="en-US" dirty="0"/>
          </a:p>
        </p:txBody>
      </p:sp>
      <p:sp>
        <p:nvSpPr>
          <p:cNvPr id="148" name="Left Brace 147"/>
          <p:cNvSpPr/>
          <p:nvPr/>
        </p:nvSpPr>
        <p:spPr>
          <a:xfrm rot="16200000">
            <a:off x="4601665" y="2887371"/>
            <a:ext cx="368919" cy="2057400"/>
          </a:xfrm>
          <a:prstGeom prst="leftBrace">
            <a:avLst>
              <a:gd name="adj1" fmla="val 1396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4281017" y="421845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(8-19)[+]</a:t>
            </a:r>
            <a:endParaRPr lang="en-US" dirty="0"/>
          </a:p>
        </p:txBody>
      </p:sp>
      <p:cxnSp>
        <p:nvCxnSpPr>
          <p:cNvPr id="150" name="Straight Arrow Connector 149"/>
          <p:cNvCxnSpPr/>
          <p:nvPr/>
        </p:nvCxnSpPr>
        <p:spPr>
          <a:xfrm flipH="1">
            <a:off x="4442306" y="4541624"/>
            <a:ext cx="47899" cy="423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8" idx="1"/>
            <a:endCxn id="149" idx="0"/>
          </p:cNvCxnSpPr>
          <p:nvPr/>
        </p:nvCxnSpPr>
        <p:spPr>
          <a:xfrm flipH="1">
            <a:off x="4782918" y="4100531"/>
            <a:ext cx="3207" cy="11792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667000" y="132097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DNA Component</a:t>
            </a:r>
            <a:endParaRPr lang="en-US" sz="1200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2160898" y="244895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70542" y="244895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580187" y="244895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789832" y="244895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999478" y="244895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209122" y="244895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3418767" y="244895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628412" y="244895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838058" y="244895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047702" y="244895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2106306" y="2373868"/>
            <a:ext cx="2225947" cy="369332"/>
            <a:chOff x="1752600" y="1753720"/>
            <a:chExt cx="2225947" cy="369332"/>
          </a:xfrm>
        </p:grpSpPr>
        <p:sp>
          <p:nvSpPr>
            <p:cNvPr id="183" name="TextBox 182"/>
            <p:cNvSpPr txBox="1"/>
            <p:nvPr/>
          </p:nvSpPr>
          <p:spPr>
            <a:xfrm>
              <a:off x="1752600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968367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74515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380663" y="1753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609252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804179" y="1753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019944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226092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432240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660831" y="175372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2952818" y="226883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05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114946" y="226883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01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324414" y="226883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02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533882" y="226883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03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743350" y="226883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04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162286" y="226883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06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371754" y="226883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07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581222" y="226883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08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790690" y="226883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09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000158" y="2268836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2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59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Galdzicki</dc:creator>
  <cp:lastModifiedBy>Michal Galdzicki</cp:lastModifiedBy>
  <cp:revision>4</cp:revision>
  <dcterms:created xsi:type="dcterms:W3CDTF">2012-01-12T17:03:24Z</dcterms:created>
  <dcterms:modified xsi:type="dcterms:W3CDTF">2012-01-13T04:24:29Z</dcterms:modified>
</cp:coreProperties>
</file>