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8" r:id="rId3"/>
    <p:sldId id="257"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8" d="100"/>
          <a:sy n="68" d="100"/>
        </p:scale>
        <p:origin x="-1400" y="1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Monday, April 24,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Monday, April 24,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Monday, April 24,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Monday, April 24,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April 24, 17</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April 24,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April 24, 17</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Monday, April 24, 17</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April 24, 17</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April 24,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April 24, 17</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Monday, April 24, 17</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848600" cy="1193801"/>
          </a:xfrm>
        </p:spPr>
        <p:txBody>
          <a:bodyPr/>
          <a:lstStyle/>
          <a:p>
            <a:r>
              <a:rPr lang="en-US" sz="4000" dirty="0" smtClean="0"/>
              <a:t>Effects of chemical interventions</a:t>
            </a:r>
            <a:endParaRPr lang="en-US" sz="4000" dirty="0"/>
          </a:p>
        </p:txBody>
      </p:sp>
      <p:sp>
        <p:nvSpPr>
          <p:cNvPr id="3" name="Subtitle 2"/>
          <p:cNvSpPr>
            <a:spLocks noGrp="1"/>
          </p:cNvSpPr>
          <p:nvPr>
            <p:ph type="subTitle" idx="1"/>
          </p:nvPr>
        </p:nvSpPr>
        <p:spPr>
          <a:xfrm>
            <a:off x="685800" y="1574801"/>
            <a:ext cx="7848600" cy="4952999"/>
          </a:xfrm>
        </p:spPr>
        <p:txBody>
          <a:bodyPr>
            <a:normAutofit fontScale="85000" lnSpcReduction="10000"/>
          </a:bodyPr>
          <a:lstStyle/>
          <a:p>
            <a:pPr marL="342900" indent="-342900">
              <a:buFontTx/>
              <a:buChar char="•"/>
            </a:pPr>
            <a:r>
              <a:rPr lang="en-US" sz="3200" dirty="0" smtClean="0"/>
              <a:t>Confuses impulse coming from inside or outside</a:t>
            </a:r>
          </a:p>
          <a:p>
            <a:pPr marL="342900" indent="-342900">
              <a:buFontTx/>
              <a:buChar char="•"/>
            </a:pPr>
            <a:r>
              <a:rPr lang="en-US" sz="3200" dirty="0" smtClean="0"/>
              <a:t>Breaks down differentiation and boundaries</a:t>
            </a:r>
          </a:p>
          <a:p>
            <a:pPr marL="342900" indent="-342900">
              <a:buFontTx/>
              <a:buChar char="•"/>
            </a:pPr>
            <a:r>
              <a:rPr lang="en-US" sz="3200" dirty="0" smtClean="0"/>
              <a:t>Affects ability to embody, creates dissociation</a:t>
            </a:r>
          </a:p>
          <a:p>
            <a:pPr marL="342900" indent="-342900">
              <a:buFontTx/>
              <a:buChar char="•"/>
            </a:pPr>
            <a:r>
              <a:rPr lang="en-US" sz="3200" dirty="0" smtClean="0"/>
              <a:t>It compartmentalizes (one hand) and merges (other)</a:t>
            </a:r>
          </a:p>
          <a:p>
            <a:pPr marL="342900" indent="-342900">
              <a:buFontTx/>
              <a:buChar char="•"/>
            </a:pPr>
            <a:r>
              <a:rPr lang="en-US" sz="3200" dirty="0" smtClean="0"/>
              <a:t>Affects sequencing and leaves mayor things out</a:t>
            </a:r>
          </a:p>
          <a:p>
            <a:pPr marL="342900" indent="-342900">
              <a:buFontTx/>
              <a:buChar char="•"/>
            </a:pPr>
            <a:r>
              <a:rPr lang="en-US" sz="3200" dirty="0" smtClean="0"/>
              <a:t>Some drugs affect memory</a:t>
            </a:r>
          </a:p>
          <a:p>
            <a:pPr marL="342900" indent="-342900">
              <a:buFontTx/>
              <a:buChar char="•"/>
            </a:pPr>
            <a:r>
              <a:rPr lang="en-US" sz="3200" dirty="0" smtClean="0"/>
              <a:t>They overwhelm the NS</a:t>
            </a:r>
          </a:p>
          <a:p>
            <a:pPr marL="342900" indent="-342900">
              <a:buFontTx/>
              <a:buChar char="•"/>
            </a:pPr>
            <a:r>
              <a:rPr lang="en-US" sz="3200" dirty="0" smtClean="0"/>
              <a:t>Loss of sensitivity or hyper sensitivity</a:t>
            </a:r>
          </a:p>
          <a:p>
            <a:pPr marL="342900" indent="-342900">
              <a:buFontTx/>
              <a:buChar char="•"/>
            </a:pPr>
            <a:r>
              <a:rPr lang="en-US" sz="3200" dirty="0" smtClean="0"/>
              <a:t>Affects proprioception/coordination</a:t>
            </a:r>
          </a:p>
          <a:p>
            <a:pPr marL="342900" indent="-342900">
              <a:buFontTx/>
              <a:buChar char="•"/>
            </a:pPr>
            <a:r>
              <a:rPr lang="en-US" sz="3200" dirty="0" smtClean="0"/>
              <a:t>Affects capacity to orient to time and space</a:t>
            </a:r>
          </a:p>
          <a:p>
            <a:pPr marL="342900" indent="-342900">
              <a:buFontTx/>
              <a:buChar char="•"/>
            </a:pPr>
            <a:endParaRPr lang="en-US" dirty="0" smtClean="0"/>
          </a:p>
          <a:p>
            <a:pPr marL="342900" indent="-342900">
              <a:buFontTx/>
              <a:buChar char="•"/>
            </a:pPr>
            <a:endParaRPr lang="en-US" dirty="0"/>
          </a:p>
        </p:txBody>
      </p:sp>
    </p:spTree>
    <p:extLst>
      <p:ext uri="{BB962C8B-B14F-4D97-AF65-F5344CB8AC3E}">
        <p14:creationId xmlns:p14="http://schemas.microsoft.com/office/powerpoint/2010/main" val="39837102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MAIN SKILLS FOR THIS MODULE	</a:t>
            </a:r>
            <a:endParaRPr lang="en-US" dirty="0"/>
          </a:p>
        </p:txBody>
      </p:sp>
      <p:sp>
        <p:nvSpPr>
          <p:cNvPr id="3" name="Content Placeholder 2"/>
          <p:cNvSpPr>
            <a:spLocks noGrp="1"/>
          </p:cNvSpPr>
          <p:nvPr>
            <p:ph idx="1"/>
          </p:nvPr>
        </p:nvSpPr>
        <p:spPr/>
        <p:txBody>
          <a:bodyPr>
            <a:normAutofit lnSpcReduction="10000"/>
          </a:bodyPr>
          <a:lstStyle/>
          <a:p>
            <a:r>
              <a:rPr lang="en-US" dirty="0" smtClean="0"/>
              <a:t>Titration, very little </a:t>
            </a:r>
            <a:r>
              <a:rPr lang="en-US" dirty="0" smtClean="0"/>
              <a:t>increments; </a:t>
            </a:r>
            <a:r>
              <a:rPr lang="en-US" dirty="0" err="1" smtClean="0"/>
              <a:t>Pendulating</a:t>
            </a:r>
            <a:endParaRPr lang="en-US" dirty="0" smtClean="0"/>
          </a:p>
          <a:p>
            <a:r>
              <a:rPr lang="en-US" dirty="0" smtClean="0"/>
              <a:t>Use the form: specially helpful when disoriented</a:t>
            </a:r>
          </a:p>
          <a:p>
            <a:r>
              <a:rPr lang="en-US" dirty="0" smtClean="0"/>
              <a:t>Get support</a:t>
            </a:r>
          </a:p>
          <a:p>
            <a:r>
              <a:rPr lang="en-US" dirty="0" smtClean="0"/>
              <a:t>Attention to heat distribution</a:t>
            </a:r>
          </a:p>
          <a:p>
            <a:r>
              <a:rPr lang="en-US" dirty="0" smtClean="0"/>
              <a:t>Name things</a:t>
            </a:r>
          </a:p>
          <a:p>
            <a:r>
              <a:rPr lang="en-US" dirty="0" smtClean="0"/>
              <a:t>Relevant history, support coherent narrative</a:t>
            </a:r>
          </a:p>
          <a:p>
            <a:r>
              <a:rPr lang="en-US" dirty="0" smtClean="0"/>
              <a:t>Focus, attention to sensations</a:t>
            </a:r>
          </a:p>
          <a:p>
            <a:r>
              <a:rPr lang="en-US" dirty="0" smtClean="0"/>
              <a:t>Incremental movement and facilitated movement</a:t>
            </a:r>
          </a:p>
          <a:p>
            <a:r>
              <a:rPr lang="en-US" dirty="0" smtClean="0"/>
              <a:t>Inside out in a process of discovery</a:t>
            </a:r>
          </a:p>
          <a:p>
            <a:r>
              <a:rPr lang="en-US" dirty="0" smtClean="0"/>
              <a:t>Outside in: creative opposition, energetic touch, firm touch</a:t>
            </a:r>
          </a:p>
          <a:p>
            <a:r>
              <a:rPr lang="en-US" dirty="0" smtClean="0"/>
              <a:t>Proprioceptors cuing to know where we are in space</a:t>
            </a:r>
          </a:p>
          <a:p>
            <a:r>
              <a:rPr lang="en-US" dirty="0" smtClean="0"/>
              <a:t>Dropping through the layers</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2529561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Protocols to provide support	</a:t>
            </a:r>
            <a:endParaRPr lang="en-US" dirty="0"/>
          </a:p>
        </p:txBody>
      </p:sp>
      <p:sp>
        <p:nvSpPr>
          <p:cNvPr id="3" name="Content Placeholder 2"/>
          <p:cNvSpPr>
            <a:spLocks noGrp="1"/>
          </p:cNvSpPr>
          <p:nvPr>
            <p:ph idx="1"/>
          </p:nvPr>
        </p:nvSpPr>
        <p:spPr>
          <a:xfrm>
            <a:off x="457200" y="1600200"/>
            <a:ext cx="8229600" cy="5080000"/>
          </a:xfrm>
        </p:spPr>
        <p:txBody>
          <a:bodyPr>
            <a:noAutofit/>
          </a:bodyPr>
          <a:lstStyle/>
          <a:p>
            <a:r>
              <a:rPr lang="en-US" sz="2800" dirty="0" smtClean="0"/>
              <a:t>From Inside Out: Track fluids in the ventricles and </a:t>
            </a:r>
            <a:r>
              <a:rPr lang="en-US" sz="2800" dirty="0" err="1" smtClean="0"/>
              <a:t>lumbo</a:t>
            </a:r>
            <a:r>
              <a:rPr lang="en-US" sz="2800" dirty="0" smtClean="0"/>
              <a:t> sacral sack to build potency (drugs affect primarily cerebrospinal fluids) by observing. It support the person to get into relationship with their own impulse. Titrate myself first before tracking the other person.</a:t>
            </a:r>
          </a:p>
          <a:p>
            <a:endParaRPr lang="en-US" sz="2800" dirty="0"/>
          </a:p>
          <a:p>
            <a:r>
              <a:rPr lang="en-US" sz="2800" dirty="0" smtClean="0"/>
              <a:t>From Outside In: Dynamic creative opposition, wrap around and squeeze for the body to awaken. Need the right amount of physical contact.</a:t>
            </a:r>
            <a:endParaRPr lang="en-US" sz="2800" dirty="0"/>
          </a:p>
        </p:txBody>
      </p:sp>
    </p:spTree>
    <p:extLst>
      <p:ext uri="{BB962C8B-B14F-4D97-AF65-F5344CB8AC3E}">
        <p14:creationId xmlns:p14="http://schemas.microsoft.com/office/powerpoint/2010/main" val="392297962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252</TotalTime>
  <Words>220</Words>
  <Application>Microsoft Macintosh PowerPoint</Application>
  <PresentationFormat>On-screen Show (4:3)</PresentationFormat>
  <Paragraphs>30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Clarity</vt:lpstr>
      <vt:lpstr>Effects of chemical interventions</vt:lpstr>
      <vt:lpstr>MAIN SKILLS FOR THIS MODULE </vt:lpstr>
      <vt:lpstr>Protocols to provide support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chemical interventions</dc:title>
  <dc:creator>Maria Blasco</dc:creator>
  <cp:lastModifiedBy>Maria Blasco</cp:lastModifiedBy>
  <cp:revision>7</cp:revision>
  <dcterms:created xsi:type="dcterms:W3CDTF">2017-04-15T05:23:08Z</dcterms:created>
  <dcterms:modified xsi:type="dcterms:W3CDTF">2017-04-25T00:55:07Z</dcterms:modified>
</cp:coreProperties>
</file>