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37F3-34F8-8547-B39F-45E705160AA0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DAEF-C9DC-414D-BA11-0F8E8969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4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37F3-34F8-8547-B39F-45E705160AA0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DAEF-C9DC-414D-BA11-0F8E8969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2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37F3-34F8-8547-B39F-45E705160AA0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DAEF-C9DC-414D-BA11-0F8E8969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37F3-34F8-8547-B39F-45E705160AA0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DAEF-C9DC-414D-BA11-0F8E8969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8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37F3-34F8-8547-B39F-45E705160AA0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DAEF-C9DC-414D-BA11-0F8E8969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37F3-34F8-8547-B39F-45E705160AA0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DAEF-C9DC-414D-BA11-0F8E8969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1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37F3-34F8-8547-B39F-45E705160AA0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DAEF-C9DC-414D-BA11-0F8E8969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37F3-34F8-8547-B39F-45E705160AA0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DAEF-C9DC-414D-BA11-0F8E8969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37F3-34F8-8547-B39F-45E705160AA0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DAEF-C9DC-414D-BA11-0F8E8969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4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37F3-34F8-8547-B39F-45E705160AA0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DAEF-C9DC-414D-BA11-0F8E8969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7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37F3-34F8-8547-B39F-45E705160AA0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DAEF-C9DC-414D-BA11-0F8E8969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F37F3-34F8-8547-B39F-45E705160AA0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DAEF-C9DC-414D-BA11-0F8E8969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8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5779"/>
            <a:ext cx="7772400" cy="846665"/>
          </a:xfrm>
        </p:spPr>
        <p:txBody>
          <a:bodyPr/>
          <a:lstStyle/>
          <a:p>
            <a:r>
              <a:rPr lang="en-US" dirty="0" smtClean="0"/>
              <a:t>SKILLS MODULE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72444"/>
            <a:ext cx="9144000" cy="55880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-Centering </a:t>
            </a:r>
            <a:r>
              <a:rPr lang="en-US" dirty="0">
                <a:solidFill>
                  <a:schemeClr val="tx1"/>
                </a:solidFill>
              </a:rPr>
              <a:t>with mother earth, father sky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-Holding </a:t>
            </a:r>
            <a:r>
              <a:rPr lang="en-US" dirty="0">
                <a:solidFill>
                  <a:schemeClr val="tx1"/>
                </a:solidFill>
              </a:rPr>
              <a:t>quiet presence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-Differentiation </a:t>
            </a:r>
            <a:r>
              <a:rPr lang="en-US" dirty="0">
                <a:solidFill>
                  <a:schemeClr val="tx1"/>
                </a:solidFill>
              </a:rPr>
              <a:t>past from present, you from 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-Present </a:t>
            </a:r>
            <a:r>
              <a:rPr lang="en-US" dirty="0">
                <a:solidFill>
                  <a:schemeClr val="tx1"/>
                </a:solidFill>
              </a:rPr>
              <a:t>age</a:t>
            </a:r>
            <a:r>
              <a:rPr lang="en-US" dirty="0" smtClean="0">
                <a:solidFill>
                  <a:schemeClr val="tx1"/>
                </a:solidFill>
              </a:rPr>
              <a:t>, present eyes and </a:t>
            </a:r>
            <a:r>
              <a:rPr lang="en-US" dirty="0">
                <a:solidFill>
                  <a:schemeClr val="tx1"/>
                </a:solidFill>
              </a:rPr>
              <a:t>professional hat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--</a:t>
            </a:r>
            <a:r>
              <a:rPr lang="en-US" dirty="0">
                <a:solidFill>
                  <a:schemeClr val="tx1"/>
                </a:solidFill>
              </a:rPr>
              <a:t>Start to use the principles</a:t>
            </a:r>
            <a:r>
              <a:rPr lang="en-US" dirty="0" smtClean="0">
                <a:solidFill>
                  <a:schemeClr val="tx1"/>
                </a:solidFill>
              </a:rPr>
              <a:t>: welcome,  </a:t>
            </a:r>
            <a:r>
              <a:rPr lang="en-US" dirty="0">
                <a:solidFill>
                  <a:schemeClr val="tx1"/>
                </a:solidFill>
              </a:rPr>
              <a:t>mutual support and cooperation, self-care, self regulation, choice, </a:t>
            </a:r>
            <a:r>
              <a:rPr lang="en-US" dirty="0" smtClean="0">
                <a:solidFill>
                  <a:schemeClr val="tx1"/>
                </a:solidFill>
              </a:rPr>
              <a:t>touch and attention, </a:t>
            </a:r>
            <a:r>
              <a:rPr lang="en-US" dirty="0">
                <a:solidFill>
                  <a:schemeClr val="tx1"/>
                </a:solidFill>
              </a:rPr>
              <a:t>confidentiality,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Have two layers of support. Skill to bring support in our lives and the lives of our clients</a:t>
            </a:r>
          </a:p>
          <a:p>
            <a:r>
              <a:rPr lang="en-US" dirty="0">
                <a:solidFill>
                  <a:schemeClr val="tx1"/>
                </a:solidFill>
              </a:rPr>
              <a:t>-Translate a question into a statement</a:t>
            </a:r>
          </a:p>
          <a:p>
            <a:r>
              <a:rPr lang="en-US" dirty="0">
                <a:solidFill>
                  <a:schemeClr val="tx1"/>
                </a:solidFill>
              </a:rPr>
              <a:t>-Working with the leading 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5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1333"/>
            <a:ext cx="8229600" cy="39248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-Paying attention to </a:t>
            </a:r>
            <a:r>
              <a:rPr lang="en-US" dirty="0" smtClean="0"/>
              <a:t>the energy in the </a:t>
            </a:r>
            <a:r>
              <a:rPr lang="en-US" dirty="0"/>
              <a:t>relationship</a:t>
            </a:r>
          </a:p>
          <a:p>
            <a:r>
              <a:rPr lang="en-US" dirty="0" smtClean="0"/>
              <a:t>-</a:t>
            </a:r>
            <a:r>
              <a:rPr lang="en-US" dirty="0"/>
              <a:t>P</a:t>
            </a:r>
            <a:r>
              <a:rPr lang="en-US" dirty="0" smtClean="0"/>
              <a:t>aying </a:t>
            </a:r>
            <a:r>
              <a:rPr lang="en-US" dirty="0"/>
              <a:t>attention to the family dynamics</a:t>
            </a:r>
          </a:p>
          <a:p>
            <a:r>
              <a:rPr lang="en-US" dirty="0" smtClean="0"/>
              <a:t>-Tracking </a:t>
            </a:r>
            <a:r>
              <a:rPr lang="en-US" dirty="0"/>
              <a:t>autonomic nervous system cycling</a:t>
            </a:r>
          </a:p>
          <a:p>
            <a:r>
              <a:rPr lang="en-US" dirty="0" smtClean="0"/>
              <a:t>-</a:t>
            </a:r>
            <a:r>
              <a:rPr lang="en-US" dirty="0"/>
              <a:t>-Start to use the form: intention, relevant history, movement/process, checking on the intention, sharing, completion</a:t>
            </a:r>
          </a:p>
          <a:p>
            <a:r>
              <a:rPr lang="en-US" dirty="0" smtClean="0"/>
              <a:t>-</a:t>
            </a:r>
            <a:r>
              <a:rPr lang="en-US" dirty="0"/>
              <a:t>Facilitate supported attachment</a:t>
            </a:r>
          </a:p>
          <a:p>
            <a:r>
              <a:rPr lang="en-US" dirty="0" smtClean="0"/>
              <a:t>-</a:t>
            </a:r>
            <a:r>
              <a:rPr lang="en-US" smtClean="0"/>
              <a:t>Introduction to Sequencing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4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154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SKILLS MODULE 1</vt:lpstr>
      <vt:lpstr>SKILLS MODULE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 MODULE 1</dc:title>
  <dc:creator>Maria Blasco</dc:creator>
  <cp:lastModifiedBy>Maria Blasco</cp:lastModifiedBy>
  <cp:revision>4</cp:revision>
  <dcterms:created xsi:type="dcterms:W3CDTF">2013-09-09T06:02:39Z</dcterms:created>
  <dcterms:modified xsi:type="dcterms:W3CDTF">2021-02-06T06:52:50Z</dcterms:modified>
</cp:coreProperties>
</file>