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39" r:id="rId7"/>
    <p:sldId id="341" r:id="rId8"/>
    <p:sldId id="342" r:id="rId9"/>
    <p:sldId id="343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6090" y="403122"/>
            <a:ext cx="9822425" cy="2374476"/>
          </a:xfrm>
        </p:spPr>
        <p:txBody>
          <a:bodyPr/>
          <a:lstStyle/>
          <a:p>
            <a:r>
              <a:rPr lang="en-US" dirty="0"/>
              <a:t> Project </a:t>
            </a:r>
            <a:r>
              <a:rPr lang="en-US" dirty="0" err="1"/>
              <a:t>api</a:t>
            </a:r>
            <a:r>
              <a:rPr lang="en-US" dirty="0"/>
              <a:t> Disney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LIBRARIES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ArduinoJson.h</a:t>
            </a:r>
            <a:r>
              <a:rPr lang="en-US" dirty="0"/>
              <a:t>’ – for parsing JSON data</a:t>
            </a:r>
          </a:p>
          <a:p>
            <a:r>
              <a:rPr lang="en-US" dirty="0"/>
              <a:t>‘</a:t>
            </a:r>
            <a:r>
              <a:rPr lang="en-US" dirty="0" err="1"/>
              <a:t>WiFiClient.h</a:t>
            </a:r>
            <a:r>
              <a:rPr lang="en-US" dirty="0"/>
              <a:t>’ </a:t>
            </a:r>
            <a:r>
              <a:rPr lang="en-US" dirty="0" err="1"/>
              <a:t>si</a:t>
            </a:r>
            <a:r>
              <a:rPr lang="en-US" dirty="0"/>
              <a:t> ‘</a:t>
            </a:r>
            <a:r>
              <a:rPr lang="en-US" dirty="0" err="1"/>
              <a:t>WiFi.h</a:t>
            </a:r>
            <a:r>
              <a:rPr lang="en-US" dirty="0"/>
              <a:t>’ –for connecting to WIFI</a:t>
            </a:r>
          </a:p>
          <a:p>
            <a:r>
              <a:rPr lang="en-US" dirty="0"/>
              <a:t>‘</a:t>
            </a:r>
            <a:r>
              <a:rPr lang="en-US" dirty="0" err="1"/>
              <a:t>HTTPClient.h</a:t>
            </a:r>
            <a:r>
              <a:rPr lang="en-US" dirty="0"/>
              <a:t>’ –for making HTTP </a:t>
            </a:r>
            <a:r>
              <a:rPr lang="en-US" dirty="0" err="1"/>
              <a:t>rqeust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WebServer.h</a:t>
            </a:r>
            <a:r>
              <a:rPr lang="en-US" dirty="0"/>
              <a:t>’ –for creating an Arduino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 err="1"/>
              <a:t>Handleroot</a:t>
            </a:r>
            <a:r>
              <a:rPr lang="en-ZA" dirty="0"/>
              <a:t> </a:t>
            </a:r>
            <a:r>
              <a:rPr lang="en-ZA" dirty="0" err="1"/>
              <a:t>function,requesting</a:t>
            </a:r>
            <a:r>
              <a:rPr lang="en-ZA" dirty="0"/>
              <a:t> http and </a:t>
            </a:r>
            <a:r>
              <a:rPr lang="en-ZA" dirty="0" err="1"/>
              <a:t>json</a:t>
            </a:r>
            <a:r>
              <a:rPr lang="en-ZA" dirty="0"/>
              <a:t> parsing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“ void </a:t>
            </a:r>
            <a:r>
              <a:rPr lang="en-US" dirty="0" err="1"/>
              <a:t>handleRoot</a:t>
            </a:r>
            <a:r>
              <a:rPr lang="en-US" dirty="0"/>
              <a:t>() “  - This function handles the request at the root of the server and builds a dynamic HTML page.</a:t>
            </a:r>
          </a:p>
          <a:p>
            <a:r>
              <a:rPr lang="en-US" dirty="0"/>
              <a:t>“</a:t>
            </a:r>
            <a:r>
              <a:rPr lang="fr-FR" dirty="0" err="1"/>
              <a:t>HTTPClient</a:t>
            </a:r>
            <a:r>
              <a:rPr lang="fr-FR" dirty="0"/>
              <a:t> </a:t>
            </a:r>
            <a:r>
              <a:rPr lang="fr-FR" dirty="0" err="1"/>
              <a:t>http;http.begin</a:t>
            </a:r>
            <a:r>
              <a:rPr lang="fr-FR" dirty="0"/>
              <a:t>("http://proiectia.bogdanflorea.ro/api/</a:t>
            </a:r>
            <a:r>
              <a:rPr lang="fr-FR" dirty="0" err="1"/>
              <a:t>disney-characters</a:t>
            </a:r>
            <a:r>
              <a:rPr lang="fr-FR" dirty="0"/>
              <a:t>/</a:t>
            </a:r>
            <a:r>
              <a:rPr lang="fr-FR" dirty="0" err="1"/>
              <a:t>characters</a:t>
            </a:r>
            <a:r>
              <a:rPr lang="fr-FR" dirty="0"/>
              <a:t>");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httpCode</a:t>
            </a:r>
            <a:r>
              <a:rPr lang="fr-FR" dirty="0"/>
              <a:t> = </a:t>
            </a:r>
            <a:r>
              <a:rPr lang="fr-FR" dirty="0" err="1"/>
              <a:t>http.GET</a:t>
            </a:r>
            <a:r>
              <a:rPr lang="fr-FR" dirty="0"/>
              <a:t>();  » -</a:t>
            </a:r>
            <a:r>
              <a:rPr lang="en-US" dirty="0"/>
              <a:t> An HTTP GET request is made to the API, and it is checked whether the response is valid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  ‘’ </a:t>
            </a:r>
            <a:r>
              <a:rPr lang="fr-FR" dirty="0" err="1"/>
              <a:t>DynamicJsonDocument</a:t>
            </a:r>
            <a:r>
              <a:rPr lang="fr-FR" dirty="0"/>
              <a:t> doc(8192);</a:t>
            </a:r>
            <a:r>
              <a:rPr lang="fr-FR" dirty="0" err="1"/>
              <a:t>DeserializationError</a:t>
            </a:r>
            <a:r>
              <a:rPr lang="fr-FR" dirty="0"/>
              <a:t> </a:t>
            </a:r>
            <a:r>
              <a:rPr lang="fr-FR" dirty="0" err="1"/>
              <a:t>error</a:t>
            </a:r>
            <a:r>
              <a:rPr lang="fr-FR" dirty="0"/>
              <a:t> = </a:t>
            </a:r>
            <a:r>
              <a:rPr lang="fr-FR" dirty="0" err="1"/>
              <a:t>deserializeJson</a:t>
            </a:r>
            <a:r>
              <a:rPr lang="fr-FR" dirty="0"/>
              <a:t>(doc, </a:t>
            </a:r>
            <a:r>
              <a:rPr lang="fr-FR" dirty="0" err="1"/>
              <a:t>http.getString</a:t>
            </a:r>
            <a:r>
              <a:rPr lang="fr-FR" dirty="0"/>
              <a:t>()); - </a:t>
            </a:r>
            <a:r>
              <a:rPr lang="en-US" dirty="0"/>
              <a:t>We use </a:t>
            </a:r>
            <a:r>
              <a:rPr lang="en-US" dirty="0" err="1"/>
              <a:t>ArduinoJson</a:t>
            </a:r>
            <a:r>
              <a:rPr lang="en-US" dirty="0"/>
              <a:t> to parse the JSON response received from the API.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Generating HTML response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Functionality:</a:t>
            </a:r>
            <a:br>
              <a:rPr lang="en-US" sz="1600" dirty="0"/>
            </a:br>
            <a:r>
              <a:rPr lang="en-US" sz="1600" b="1" dirty="0"/>
              <a:t>Retrieval and Verification:</a:t>
            </a:r>
            <a:r>
              <a:rPr lang="en-US" sz="1600" dirty="0"/>
              <a:t> The character data is retrieved and the presence of the necessary keys is verified.</a:t>
            </a:r>
            <a:br>
              <a:rPr lang="en-US" sz="1600" dirty="0"/>
            </a:br>
            <a:r>
              <a:rPr lang="en-US" sz="1600" b="1" dirty="0"/>
              <a:t>Dynamic HTML Construction:</a:t>
            </a:r>
            <a:r>
              <a:rPr lang="en-US" sz="1600" dirty="0"/>
              <a:t> An HTML is built for each character with their ID, name, and image.</a:t>
            </a:r>
            <a:br>
              <a:rPr lang="en-US" sz="1600" dirty="0"/>
            </a:br>
            <a:r>
              <a:rPr lang="en-US" sz="1600" b="1" dirty="0"/>
              <a:t>Web Display:</a:t>
            </a:r>
            <a:r>
              <a:rPr lang="en-US" sz="1600" dirty="0"/>
              <a:t> The constructed HTML is sent as a response to the client's request, displaying the Disney characters.</a:t>
            </a:r>
            <a:endParaRPr lang="en-US" sz="1700" dirty="0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0268375-721C-ECF1-7D9C-4BC9A83B1B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2516" y="2026603"/>
            <a:ext cx="6193770" cy="3902075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Configuring </a:t>
            </a:r>
            <a:r>
              <a:rPr lang="en-US" dirty="0" err="1"/>
              <a:t>wifi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2874D2-3654-0F1E-6FCE-B32E4EA34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1" y="1399033"/>
            <a:ext cx="4132569" cy="48475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/>
          <a:p>
            <a:r>
              <a:rPr lang="en-US" b="1" dirty="0"/>
              <a:t>Functionality:</a:t>
            </a:r>
            <a:br>
              <a:rPr lang="en-US" dirty="0"/>
            </a:br>
            <a:r>
              <a:rPr lang="en-US" b="1" dirty="0"/>
              <a:t>Initialization and Scanning:</a:t>
            </a:r>
            <a:r>
              <a:rPr lang="en-US" dirty="0"/>
              <a:t> Initializes serial communication and scans available </a:t>
            </a:r>
            <a:r>
              <a:rPr lang="en-US" dirty="0" err="1"/>
              <a:t>WiFi</a:t>
            </a:r>
            <a:r>
              <a:rPr lang="en-US" dirty="0"/>
              <a:t> networks, displaying information about them.</a:t>
            </a:r>
            <a:br>
              <a:rPr lang="en-US" dirty="0"/>
            </a:br>
            <a:r>
              <a:rPr lang="en-US" b="1" dirty="0" err="1"/>
              <a:t>WiFi</a:t>
            </a:r>
            <a:r>
              <a:rPr lang="en-US" b="1" dirty="0"/>
              <a:t> Connection:</a:t>
            </a:r>
            <a:r>
              <a:rPr lang="en-US" dirty="0"/>
              <a:t> Connects to the specified </a:t>
            </a:r>
            <a:r>
              <a:rPr lang="en-US" dirty="0" err="1"/>
              <a:t>WiFi</a:t>
            </a:r>
            <a:r>
              <a:rPr lang="en-US" dirty="0"/>
              <a:t> network and displays the obtained IP address.</a:t>
            </a:r>
            <a:br>
              <a:rPr lang="en-US" dirty="0"/>
            </a:br>
            <a:r>
              <a:rPr lang="en-US" b="1" dirty="0"/>
              <a:t>Server Startup:</a:t>
            </a:r>
            <a:r>
              <a:rPr lang="en-US" dirty="0"/>
              <a:t> Configures and starts the web server to respond to requests.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7BE0351-D07E-8A50-136F-5D61A3E8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43" y="68263"/>
            <a:ext cx="8352714" cy="6446837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72" y="1793041"/>
            <a:ext cx="6570996" cy="2336507"/>
          </a:xfrm>
        </p:spPr>
        <p:txBody>
          <a:bodyPr>
            <a:normAutofit/>
          </a:bodyPr>
          <a:lstStyle/>
          <a:p>
            <a:r>
              <a:rPr lang="en-US" sz="5400" dirty="0"/>
              <a:t>Thank you </a:t>
            </a:r>
            <a:r>
              <a:rPr lang="en-US" sz="5400"/>
              <a:t>for fallowing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{03B202E3-9A9B-4037-89A7-2BAF0D7355D2}tf16411248_win32</Template>
  <TotalTime>41</TotalTime>
  <Words>300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Custom</vt:lpstr>
      <vt:lpstr> Project api Disney </vt:lpstr>
      <vt:lpstr>LIBRARIES USED</vt:lpstr>
      <vt:lpstr>Handleroot function,requesting http and json parsing</vt:lpstr>
      <vt:lpstr>Generating HTML response</vt:lpstr>
      <vt:lpstr>Configuring wifi</vt:lpstr>
      <vt:lpstr>PowerPoint Presentation</vt:lpstr>
      <vt:lpstr>Thank you for fallowing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api Disney</dc:title>
  <dc:creator>Mario ANAGNOSTE (140492)</dc:creator>
  <cp:lastModifiedBy>Bogdan David</cp:lastModifiedBy>
  <cp:revision>3</cp:revision>
  <dcterms:created xsi:type="dcterms:W3CDTF">2024-05-26T17:54:53Z</dcterms:created>
  <dcterms:modified xsi:type="dcterms:W3CDTF">2025-05-15T09:32:03Z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