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  <p:sldMasterId id="2147483651" r:id="rId3"/>
    <p:sldMasterId id="214748365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069340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660"/>
  </p:normalViewPr>
  <p:slideViewPr>
    <p:cSldViewPr>
      <p:cViewPr varScale="1">
        <p:scale>
          <a:sx n="101" d="100"/>
          <a:sy n="101" d="100"/>
        </p:scale>
        <p:origin x="-792" y="-90"/>
      </p:cViewPr>
      <p:guideLst>
        <p:guide orient="horz" pos="2381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4822251E-4F61-42AD-85CD-BED96C839283}" type="slidenum">
              <a:rPr lang="de-CH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B2F3885-26B1-4390-BAAD-A0A4431FAD26}" type="slidenum">
              <a:rPr lang="de-CH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2" name="Picture 12" descr="FHNW_HL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44072F-D6C9-440B-8FAA-C6541B39F5E4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28656-FB29-4F41-BFEF-2D487B43DB9B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648575" y="1509713"/>
            <a:ext cx="2303463" cy="515143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36600" y="1509713"/>
            <a:ext cx="6759575" cy="515143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23A18F-BB17-4584-8D05-AC679BEE26A0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00AC8-58B8-421D-9368-75793520F0FA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76DC5F-9D17-4D4A-AF66-0EAE4487250B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E0C903-3844-4FB0-A3CC-11A829A75A69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6A9070-E014-4528-8E82-312AA3518309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14D7B-99E4-402D-A4D0-ED0C564AD972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C64AC4-66C6-4A71-BD4B-5DCEE0F4ACAA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ACB7B-1E35-45B0-A64F-19D2F870EF61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491163" y="2197100"/>
            <a:ext cx="2154237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797800" y="2197100"/>
            <a:ext cx="2154238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C1DC40-DDF3-4F24-ABB3-DA3AE3B2FE00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317B55-8334-4042-BBD0-7DB9BD212F13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3FCF75-0452-4EFC-A459-E58EEFAD8630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38C2B-CDCA-4220-9E53-FE33D80D2311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168B66-B8F0-4CA9-A255-29A0917DD967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46CA9-9994-4662-ACD7-71A096127F60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814DE3-2CB2-4461-ADAD-CF6DC36C4E22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E7B85-4114-4EF3-82BE-16BE1404E1C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71AC60-5C15-4E8F-A44D-030AE10F9264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C1E8B-B64C-48B2-BC83-A914DB9A0D2E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3A9F55-599C-49F5-AF74-04C3502D40EF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F542B-409F-4D05-888D-57A7B176C1C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AE8008-ED1D-482B-A8C7-93FA99EBDA61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B2C5DA-DB77-4BB9-B0D4-B95D4BDFA9DE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703289-65B3-4207-9E23-B0D8666C6F61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C112E-9EFE-47E5-9A08-11224CA27EC6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7613" y="1509713"/>
            <a:ext cx="1114425" cy="515143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491163" y="1509713"/>
            <a:ext cx="3194050" cy="515143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834E1E-49E3-4898-851D-8848B9C1143D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22594B-38D4-4D26-A07B-348FE09BA3E9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F98BFD-C705-414C-A70D-F3690CE500E3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E2877-B076-499E-A50E-5DEDE093854C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5A9BD2-3538-494E-B21C-62CD8DBA5A00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BDF4D-3A41-45C3-BAFE-D58724F00E0B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6BC0C4-7959-439F-952A-302EB95A8D29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0C2D9-CF43-4095-8265-FC58918CCCB3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8188" y="1509713"/>
            <a:ext cx="4530725" cy="111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21313" y="1509713"/>
            <a:ext cx="4530725" cy="111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23402C-4852-4AC8-A059-DCE0DF4B34C7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998FF-BE3B-4CBC-8F98-118F2E359895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4A0892-691F-4F2B-BCED-8DAAA807D98D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ACF03-634B-45CB-960F-F25243355C06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8167B4-A489-4022-8CE9-07D4046F594C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74B82-AE84-40D2-95BB-4E932661C383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29CC09-B761-415D-8A57-A224D0792D0D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995EF7-D7FD-4CD4-84FD-CC24CE7496D2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54C16F-9DC2-4458-A3CD-4F1B7BD61FE6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183DE5-9193-4BF8-A004-18535B7484B6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1B0E62-D4F5-4925-B9F9-61C7D5F95E34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55777-6F70-40FA-A82F-E3C169C8E2DC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34C0F6-B736-4F5A-8DE5-FAC1E0D81667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977C3-40F4-4CEE-874D-D810AA7A31F4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9F7034-3EA2-458F-BF6E-BF9A1465AA96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852D5-B371-40C9-8BA7-91ADDE25FCC6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543800" y="180975"/>
            <a:ext cx="2411413" cy="24479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6388" y="180975"/>
            <a:ext cx="7085012" cy="24479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3634B1-1D9A-48EA-9F88-13D7D2735112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BB47E-9181-406F-AC4E-8477C223E50C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85F0D4-38F3-4CC8-A739-07C5D78F8665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7D1B7D-2F41-4528-B84E-423D10F87F34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B429A5-16A5-472B-8DB9-5E9C5986B4F3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BEF6F3-9FA8-425E-B914-DD8D096E1CAA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2F24D8-D731-458E-B3F6-B8DD01364239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597F0D-26DB-4214-BA4F-8662188B5C2B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8188" y="6477000"/>
            <a:ext cx="4530725" cy="71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21313" y="6477000"/>
            <a:ext cx="4530725" cy="71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36EE96-4A26-42EC-9731-CB49D7B306F3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08261-E357-484C-B291-F7BB88B19CA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E0D4EE-63B7-4D6F-972B-658CE75EE471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FBC075-6468-4312-BEE4-9EFFC716B331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09443E-D446-442A-9FBD-AEAFA84F95E6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3C3D1-DF1C-4D8C-A5B0-7EAC8AA286A7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8188" y="2197100"/>
            <a:ext cx="4530725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21313" y="2197100"/>
            <a:ext cx="4530725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BEB26E-FAA9-43F7-ACCD-651B9922C582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3A220-3572-4E8E-9F43-FBE8FF71F260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9F4A55-C648-4A52-A678-8B2779C23B28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FB9F88-F4AA-4F78-B2B1-72814E9F1115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DBB5F2-C9C9-44E9-A8F3-387716D7F22A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0080C-997A-4582-B73C-3768037B8141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79988-00A4-44F4-8892-49C27C4875A1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133C1C-A5C3-43A3-A46F-9253E98F6D79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4FE42C-DC26-42ED-ADE4-41C50EA3A1EE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C60001-BEFD-4CCE-8FE4-490BA5005C6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543800" y="180975"/>
            <a:ext cx="2411413" cy="70151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6388" y="180975"/>
            <a:ext cx="7085012" cy="70151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53D92C-01D5-4CF3-88FF-F07FF806F059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FFF54-C8A0-4ECD-B88D-A803716E26D2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921EC6-F5A7-430C-9568-29661CFA53A0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A59961-FBB4-46BA-A595-DE39E6D1AC6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CF0BE4-69A1-430E-A15F-6EAA275DC771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879FE-16F5-4889-8F7B-D1B98682D0D7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C61C2C-7F3C-4708-87C3-A201A765C4DF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0ECF69-F0CC-444E-80F2-071EC4DDCA72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941886-3E11-4D5B-B4FC-8D611C28ED69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AB720-4578-4B34-AF6C-5BC50DEC8789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EE9190-1C0A-4873-8E35-A3DC097433C0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2A7D10-85C9-4D8D-9072-D85C8D98229C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23F9165D-E5DE-4C67-AA17-B90458E19C17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91E4F187-C82A-4984-A2F1-C957FFABC9F5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pic>
        <p:nvPicPr>
          <p:cNvPr id="1037" name="Picture 13" descr="FHNW_HLS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1163" y="1509713"/>
            <a:ext cx="445928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1163" y="2197100"/>
            <a:ext cx="446087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19D35908-844F-4ABE-B78E-458E2E524B7E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D3CC9DEC-C705-4FBC-A034-38F26D46B47E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pic>
        <p:nvPicPr>
          <p:cNvPr id="22540" name="Picture 12" descr="FHNW_HLS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fontAlgn="base">
        <a:lnSpc>
          <a:spcPct val="115000"/>
        </a:lnSpc>
        <a:spcBef>
          <a:spcPct val="10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180975"/>
            <a:ext cx="9648825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509713"/>
            <a:ext cx="9213850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B42C9D14-A430-49D4-8F25-68442D5B6000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3C744B3A-7C9C-4F54-A2AC-72C65DE0FCAD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91144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pic>
        <p:nvPicPr>
          <p:cNvPr id="91150" name="Picture 14" descr="FHNW_HLS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/>
  <p:txStyles>
    <p:titleStyle>
      <a:lvl1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+mj-lt"/>
          <a:ea typeface="+mj-ea"/>
          <a:cs typeface="+mj-cs"/>
        </a:defRPr>
      </a:lvl1pPr>
      <a:lvl2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2pPr>
      <a:lvl3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3pPr>
      <a:lvl4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4pPr>
      <a:lvl5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5pPr>
      <a:lvl6pPr marL="4572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6pPr>
      <a:lvl7pPr marL="9144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7pPr>
      <a:lvl8pPr marL="13716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8pPr>
      <a:lvl9pPr marL="18288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9pPr>
    </p:titleStyle>
    <p:bodyStyle>
      <a:lvl1pPr algn="l" defTabSz="1042988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2pPr>
      <a:lvl3pPr marL="712788" indent="-169863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3pPr>
      <a:lvl4pPr marL="1073150" indent="-180975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4pPr>
      <a:lvl5pPr marL="14319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5pPr>
      <a:lvl6pPr marL="18891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6pPr>
      <a:lvl7pPr marL="23463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7pPr>
      <a:lvl8pPr marL="28035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8pPr>
      <a:lvl9pPr marL="32607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180975"/>
            <a:ext cx="9648825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6477000"/>
            <a:ext cx="921385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CF40E398-99CA-4B91-831D-0D33FDD8BAC7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138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A9B01A9F-0B5A-4089-B83F-DF0987D680E3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138248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pic>
        <p:nvPicPr>
          <p:cNvPr id="138252" name="Picture 12" descr="FHNW_HLS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+mj-lt"/>
          <a:ea typeface="+mj-ea"/>
          <a:cs typeface="+mj-cs"/>
        </a:defRPr>
      </a:lvl1pPr>
      <a:lvl2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2pPr>
      <a:lvl3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3pPr>
      <a:lvl4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4pPr>
      <a:lvl5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5pPr>
      <a:lvl6pPr marL="4572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6pPr>
      <a:lvl7pPr marL="9144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7pPr>
      <a:lvl8pPr marL="13716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8pPr>
      <a:lvl9pPr marL="18288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9pPr>
    </p:titleStyle>
    <p:bodyStyle>
      <a:lvl1pPr algn="l" defTabSz="1042988" rtl="0" fontAlgn="base">
        <a:lnSpc>
          <a:spcPct val="125000"/>
        </a:lnSpc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2pPr>
      <a:lvl3pPr marL="712788" indent="-169863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3pPr>
      <a:lvl4pPr marL="1073150" indent="-180975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4pPr>
      <a:lvl5pPr marL="14319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5pPr>
      <a:lvl6pPr marL="18891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6pPr>
      <a:lvl7pPr marL="23463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7pPr>
      <a:lvl8pPr marL="28035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8pPr>
      <a:lvl9pPr marL="32607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de-CH" sz="3600"/>
              <a:t>Titel der Präsentation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de-CH" sz="2600"/>
              <a:t>Untertitel der Präsentation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2743200"/>
            <a:ext cx="9969500" cy="41386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1042988"/>
            <a:r>
              <a:rPr lang="de-CH" dirty="0"/>
              <a:t>Durch Bild ersetzen, Farbe des Balkens frei wählbar</a:t>
            </a:r>
          </a:p>
          <a:p>
            <a:pPr algn="ctr" defTabSz="1042988"/>
            <a:r>
              <a:rPr lang="de-CH" dirty="0"/>
              <a:t>(Grösse und Position beibehalten)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3280565"/>
            <a:ext cx="774667" cy="3071834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07FF-F894-4080-8B07-C7DD9D592820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816A-C81D-48AA-A065-5271926D34CD}" type="slidenum">
              <a:rPr lang="de-CH"/>
              <a:pPr/>
              <a:t>2</a:t>
            </a:fld>
            <a:endParaRPr lang="de-CH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9AB1-98AB-4CD8-A7B3-61146E3F27A8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DE750-8911-47E1-9C28-46FE0F9D5B08}" type="slidenum">
              <a:rPr lang="de-CH"/>
              <a:pPr/>
              <a:t>3</a:t>
            </a:fld>
            <a:endParaRPr lang="de-CH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736600" y="1511300"/>
            <a:ext cx="4465638" cy="5149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1042988"/>
            <a:r>
              <a:rPr lang="de-CH"/>
              <a:t>Durch Bild oder Grafik </a:t>
            </a:r>
          </a:p>
          <a:p>
            <a:pPr algn="ctr" defTabSz="1042988"/>
            <a:r>
              <a:rPr lang="de-CH"/>
              <a:t>ersetzen </a:t>
            </a:r>
          </a:p>
          <a:p>
            <a:pPr algn="ctr" defTabSz="1042988"/>
            <a:r>
              <a:rPr lang="de-CH"/>
              <a:t>(Grösse und Position beibehalten)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4F54-EE68-4C64-A796-A6DCC4ABC6A4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6411-8C69-4C62-B3D3-4C02ABC71DCE}" type="slidenum">
              <a:rPr lang="de-CH"/>
              <a:pPr/>
              <a:t>4</a:t>
            </a:fld>
            <a:endParaRPr lang="de-CH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736600" y="2844800"/>
            <a:ext cx="9218613" cy="38163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1042988"/>
            <a:r>
              <a:rPr lang="de-CH"/>
              <a:t>Durch Bild oder Grafik </a:t>
            </a:r>
          </a:p>
          <a:p>
            <a:pPr algn="ctr" defTabSz="1042988"/>
            <a:r>
              <a:rPr lang="de-CH"/>
              <a:t>ersetzen </a:t>
            </a:r>
          </a:p>
          <a:p>
            <a:pPr algn="ctr" defTabSz="1042988"/>
            <a:r>
              <a:rPr lang="de-CH"/>
              <a:t>(Grösse und Position beibehalten)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FBB-684E-4CF9-BD52-7DBCE6CDA249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6DBB-12D8-4BC1-91D2-163541999FBD}" type="slidenum">
              <a:rPr lang="de-CH"/>
              <a:pPr/>
              <a:t>5</a:t>
            </a:fld>
            <a:endParaRPr lang="de-CH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736600" y="1511300"/>
            <a:ext cx="9218613" cy="47894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1042988"/>
            <a:r>
              <a:rPr lang="de-CH"/>
              <a:t>Durch Bild oder Grafik </a:t>
            </a:r>
          </a:p>
          <a:p>
            <a:pPr algn="ctr" defTabSz="1042988"/>
            <a:r>
              <a:rPr lang="de-CH"/>
              <a:t>ersetzen </a:t>
            </a:r>
          </a:p>
          <a:p>
            <a:pPr algn="ctr" defTabSz="1042988"/>
            <a:r>
              <a:rPr lang="de-CH"/>
              <a:t>(Grösse und Position beibehalten)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_HLS">
  <a:themeElements>
    <a:clrScheme name="Larissa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PP_HLS</Template>
  <TotalTime>0</TotalTime>
  <Words>78</Words>
  <Application>Microsoft Office PowerPoint</Application>
  <PresentationFormat>Benutzerdefiniert</PresentationFormat>
  <Paragraphs>25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4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PP_HLS</vt:lpstr>
      <vt:lpstr>Standarddesign</vt:lpstr>
      <vt:lpstr>Standarddesign</vt:lpstr>
      <vt:lpstr>Standarddesign</vt:lpstr>
      <vt:lpstr>Titel der Präsentation</vt:lpstr>
      <vt:lpstr>Folie 2</vt:lpstr>
      <vt:lpstr>Folie 3</vt:lpstr>
      <vt:lpstr>Folie 4</vt:lpstr>
      <vt:lpstr>Folie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Gianni N. di Pietro</dc:creator>
  <cp:lastModifiedBy>Gianni N. di Pietro</cp:lastModifiedBy>
  <cp:revision>2</cp:revision>
  <dcterms:created xsi:type="dcterms:W3CDTF">2008-04-16T12:02:26Z</dcterms:created>
  <dcterms:modified xsi:type="dcterms:W3CDTF">2008-04-16T12:09:10Z</dcterms:modified>
</cp:coreProperties>
</file>