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101" d="100"/>
          <a:sy n="101" d="100"/>
        </p:scale>
        <p:origin x="-792" y="-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/>
              <a:t>Fusszeile: Institut etc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/>
              <a:t>Titel der Präsentation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de-CH" sz="2600"/>
              <a:t>Untertitel der Präsentation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 dirty="0"/>
              <a:t>Durch Bild ersetzen, Farbe des Balkens frei wählbar</a:t>
            </a:r>
          </a:p>
          <a:p>
            <a:pPr algn="ctr" defTabSz="1042988"/>
            <a:r>
              <a:rPr lang="de-CH" dirty="0"/>
              <a:t>(Grösse und Position beibehalten)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9AB1-98AB-4CD8-A7B3-61146E3F27A8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E750-8911-47E1-9C28-46FE0F9D5B08}" type="slidenum">
              <a:rPr lang="de-CH"/>
              <a:pPr/>
              <a:t>3</a:t>
            </a:fld>
            <a:endParaRPr lang="de-CH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736600" y="1511300"/>
            <a:ext cx="4465638" cy="5149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4F54-EE68-4C64-A796-A6DCC4ABC6A4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6411-8C69-4C62-B3D3-4C02ABC71DCE}" type="slidenum">
              <a:rPr lang="de-CH"/>
              <a:pPr/>
              <a:t>4</a:t>
            </a:fld>
            <a:endParaRPr lang="de-CH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36600" y="2844800"/>
            <a:ext cx="9218613" cy="3816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FBB-684E-4CF9-BD52-7DBCE6CDA249}" type="datetime1">
              <a:rPr lang="de-CH"/>
              <a:pPr/>
              <a:t>16.04.2008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Fusszeile: Institut etc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DBB-12D8-4BC1-91D2-163541999FBD}" type="slidenum">
              <a:rPr lang="de-CH"/>
              <a:pPr/>
              <a:t>5</a:t>
            </a:fld>
            <a:endParaRPr lang="de-CH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736600" y="1511300"/>
            <a:ext cx="9218613" cy="4789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r>
              <a:rPr lang="de-CH"/>
              <a:t>Durch Bild oder Grafik </a:t>
            </a:r>
          </a:p>
          <a:p>
            <a:pPr algn="ctr" defTabSz="1042988"/>
            <a:r>
              <a:rPr lang="de-CH"/>
              <a:t>ersetzen </a:t>
            </a:r>
          </a:p>
          <a:p>
            <a:pPr algn="ctr" defTabSz="1042988"/>
            <a:r>
              <a:rPr lang="de-CH"/>
              <a:t>(Grösse und Position beibehalten)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78</Words>
  <Application>Microsoft Office PowerPoint</Application>
  <PresentationFormat>Benutzerdefiniert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PP_HLS</vt:lpstr>
      <vt:lpstr>Standarddesign</vt:lpstr>
      <vt:lpstr>Standarddesign</vt:lpstr>
      <vt:lpstr>Standarddesign</vt:lpstr>
      <vt:lpstr>Titel der Präsentation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Gianni N. di Pietro</cp:lastModifiedBy>
  <cp:revision>2</cp:revision>
  <dcterms:created xsi:type="dcterms:W3CDTF">2008-04-16T12:02:26Z</dcterms:created>
  <dcterms:modified xsi:type="dcterms:W3CDTF">2008-04-16T12:08:02Z</dcterms:modified>
</cp:coreProperties>
</file>