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5"/>
    <p:sldMasterId id="2147483668" r:id="rId6"/>
  </p:sldMasterIdLst>
  <p:notesMasterIdLst>
    <p:notesMasterId r:id="rId23"/>
  </p:notesMasterIdLst>
  <p:sldIdLst>
    <p:sldId id="268" r:id="rId7"/>
    <p:sldId id="269" r:id="rId8"/>
    <p:sldId id="280" r:id="rId9"/>
    <p:sldId id="270" r:id="rId10"/>
    <p:sldId id="271" r:id="rId11"/>
    <p:sldId id="281" r:id="rId12"/>
    <p:sldId id="272" r:id="rId13"/>
    <p:sldId id="283" r:id="rId14"/>
    <p:sldId id="282" r:id="rId15"/>
    <p:sldId id="273" r:id="rId16"/>
    <p:sldId id="284" r:id="rId17"/>
    <p:sldId id="285" r:id="rId18"/>
    <p:sldId id="28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85369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36E00-2B20-40E1-9DBE-5BC27CBFFBEC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9B50DF-7FEC-45CD-8E86-5107C394B813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Development </a:t>
          </a:r>
          <a:r>
            <a:rPr lang="de-DE" sz="1400" b="1" dirty="0" err="1">
              <a:latin typeface="+mn-lt"/>
            </a:rPr>
            <a:t>of</a:t>
          </a:r>
          <a:r>
            <a:rPr lang="de-DE" sz="1400" b="1" dirty="0">
              <a:latin typeface="+mn-lt"/>
            </a:rPr>
            <a:t> an </a:t>
          </a:r>
          <a:r>
            <a:rPr lang="de-DE" sz="1400" b="1" dirty="0" err="1">
              <a:latin typeface="+mn-lt"/>
            </a:rPr>
            <a:t>autonomus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driving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environment</a:t>
          </a:r>
          <a:r>
            <a:rPr lang="de-DE" sz="1400" b="1" dirty="0">
              <a:latin typeface="+mn-lt"/>
            </a:rPr>
            <a:t> </a:t>
          </a:r>
          <a:r>
            <a:rPr lang="de-DE" sz="1400" b="1" dirty="0" err="1">
              <a:latin typeface="+mn-lt"/>
            </a:rPr>
            <a:t>model</a:t>
          </a:r>
          <a:endParaRPr lang="de-DE" sz="1400" b="1" dirty="0">
            <a:latin typeface="+mn-lt"/>
          </a:endParaRPr>
        </a:p>
      </dgm:t>
    </dgm:pt>
    <dgm:pt modelId="{86566BC2-073D-431B-AD59-40EFD8119818}" type="parTrans" cxnId="{F8D93AF2-CF25-42D1-A23B-494D775B5C09}">
      <dgm:prSet/>
      <dgm:spPr/>
      <dgm:t>
        <a:bodyPr/>
        <a:lstStyle/>
        <a:p>
          <a:endParaRPr lang="de-DE"/>
        </a:p>
      </dgm:t>
    </dgm:pt>
    <dgm:pt modelId="{F8BB073A-DA94-44CB-9E15-7F2214166011}" type="sibTrans" cxnId="{F8D93AF2-CF25-42D1-A23B-494D775B5C09}">
      <dgm:prSet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de-DE" sz="1400" dirty="0">
              <a:latin typeface="+mn-lt"/>
            </a:rPr>
            <a:t>Fabio </a:t>
          </a:r>
          <a:r>
            <a:rPr lang="de-DE" sz="1400" dirty="0" err="1">
              <a:latin typeface="+mn-lt"/>
            </a:rPr>
            <a:t>Reway</a:t>
          </a:r>
          <a:r>
            <a:rPr lang="de-DE" sz="1400" dirty="0">
              <a:latin typeface="+mn-lt"/>
            </a:rPr>
            <a:t> </a:t>
          </a:r>
          <a:br>
            <a:rPr lang="de-DE" sz="1400" dirty="0">
              <a:latin typeface="+mn-lt"/>
            </a:rPr>
          </a:br>
          <a:r>
            <a:rPr lang="de-DE" sz="1400" dirty="0" err="1">
              <a:latin typeface="+mn-lt"/>
            </a:rPr>
            <a:t>Maikol</a:t>
          </a:r>
          <a:r>
            <a:rPr lang="de-DE" sz="1400" dirty="0">
              <a:latin typeface="+mn-lt"/>
            </a:rPr>
            <a:t> Drechsler</a:t>
          </a:r>
        </a:p>
      </dgm:t>
    </dgm:pt>
    <dgm:pt modelId="{C9DC8B8B-3B2C-4763-AF27-F2CA5F554E11}" type="asst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Projektleitung</a:t>
          </a:r>
        </a:p>
      </dgm:t>
    </dgm:pt>
    <dgm:pt modelId="{679D4071-B81B-4D7F-8EC2-7A430F6D83A6}" type="parTrans" cxnId="{073DF9BB-8F4F-4930-9C1C-B76354DE4B9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C27B75FE-A6CE-4820-9FE7-0BE9C8340151}" type="sibTrans" cxnId="{073DF9BB-8F4F-4930-9C1C-B76354DE4B9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gm:t>
    </dgm:pt>
    <dgm:pt modelId="{B3A816B3-FC8E-41CC-8125-8CF0DF30A996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1: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Simulationsszenario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Bereitstellung Ground-Truth Daten</a:t>
          </a:r>
        </a:p>
      </dgm:t>
    </dgm:pt>
    <dgm:pt modelId="{02351114-62DE-4D3D-9EC6-579239EAF30D}" type="parTrans" cxnId="{186C6203-F079-4DCB-A8E4-3EF2530A22BD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438B0185-5368-4ECF-A1A5-6624594A6D13}" type="sibTrans" cxnId="{186C6203-F079-4DCB-A8E4-3EF2530A22BD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gm:t>
    </dgm:pt>
    <dgm:pt modelId="{A4292400-D4F8-4E9E-A982-C790D1263A0D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2: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Sensor-Daten Kamera</a:t>
          </a:r>
        </a:p>
        <a:p>
          <a:r>
            <a:rPr lang="de-DE" sz="1400" dirty="0">
              <a:latin typeface="+mn-lt"/>
            </a:rPr>
            <a:t>Integration des KI-Algorithmus YOLO</a:t>
          </a:r>
        </a:p>
        <a:p>
          <a:r>
            <a:rPr lang="de-DE" sz="1400" dirty="0">
              <a:latin typeface="+mn-lt"/>
            </a:rPr>
            <a:t>Bereitstellung Kamera-Daten</a:t>
          </a:r>
        </a:p>
      </dgm:t>
    </dgm:pt>
    <dgm:pt modelId="{AFC3C343-0964-4270-B39D-9A89812DEA60}" type="parTrans" cxnId="{B8F61D49-1D0A-4B4B-A294-3752599E8DB3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7AD6095D-80EF-4A19-AC98-A75AB1F65E2B}" type="sibTrans" cxnId="{B8F61D49-1D0A-4B4B-A294-3752599E8DB3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gm:t>
    </dgm:pt>
    <dgm:pt modelId="{62F3206B-3814-4971-83BC-20D9C3F884C9}">
      <dgm:prSet phldrT="[Text]" custT="1"/>
      <dgm:spPr/>
      <dgm:t>
        <a:bodyPr/>
        <a:lstStyle/>
        <a:p>
          <a:r>
            <a:rPr lang="de-DE" sz="1400" b="1" dirty="0">
              <a:latin typeface="+mn-lt"/>
            </a:rPr>
            <a:t>TP 3: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Darstellung der Objektlisten in RVIZ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Erstellung einer GUI zum </a:t>
          </a:r>
          <a:r>
            <a:rPr lang="de-DE" sz="1400" dirty="0" err="1">
              <a:latin typeface="+mn-lt"/>
            </a:rPr>
            <a:t>post</a:t>
          </a:r>
          <a:r>
            <a:rPr lang="de-DE" sz="1400" dirty="0">
              <a:latin typeface="+mn-lt"/>
            </a:rPr>
            <a:t> </a:t>
          </a:r>
          <a:r>
            <a:rPr lang="de-DE" sz="1400" dirty="0" err="1">
              <a:latin typeface="+mn-lt"/>
            </a:rPr>
            <a:t>processing</a:t>
          </a:r>
          <a:br>
            <a:rPr lang="de-DE" sz="1400" dirty="0">
              <a:latin typeface="+mn-lt"/>
            </a:rPr>
          </a:br>
          <a:r>
            <a:rPr lang="de-DE" sz="1400" dirty="0">
              <a:latin typeface="+mn-lt"/>
            </a:rPr>
            <a:t>Auswertung der generierten Daten</a:t>
          </a:r>
        </a:p>
      </dgm:t>
    </dgm:pt>
    <dgm:pt modelId="{570B2ACF-58D0-48C3-9F6E-36934E3F58B1}" type="parTrans" cxnId="{B806F448-260B-4723-83E4-C48460F170E2}">
      <dgm:prSet/>
      <dgm:spPr/>
      <dgm:t>
        <a:bodyPr/>
        <a:lstStyle/>
        <a:p>
          <a:endParaRPr lang="de-DE" sz="1400">
            <a:latin typeface="+mn-lt"/>
          </a:endParaRPr>
        </a:p>
      </dgm:t>
    </dgm:pt>
    <dgm:pt modelId="{E9089B12-E63D-42E3-8DFD-581C20D8FF46}" type="sibTrans" cxnId="{B806F448-260B-4723-83E4-C48460F170E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gm:spPr>
      <dgm:t>
        <a:bodyPr spcFirstLastPara="0" vert="horz" wrap="square" lIns="35560" tIns="8890" rIns="35560" bIns="8890" numCol="1" spcCol="1270" anchor="ctr" anchorCtr="0"/>
        <a:lstStyle/>
        <a:p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gm:t>
    </dgm:pt>
    <dgm:pt modelId="{1D32E5A0-7F7C-4F88-AE11-10A536E76F84}" type="pres">
      <dgm:prSet presAssocID="{A9136E00-2B20-40E1-9DBE-5BC27CBFFB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661688-22A4-43BD-94DC-EE96C6E8A3EC}" type="pres">
      <dgm:prSet presAssocID="{C99B50DF-7FEC-45CD-8E86-5107C394B813}" presName="hierRoot1" presStyleCnt="0">
        <dgm:presLayoutVars>
          <dgm:hierBranch val="init"/>
        </dgm:presLayoutVars>
      </dgm:prSet>
      <dgm:spPr/>
    </dgm:pt>
    <dgm:pt modelId="{8E749650-D3AE-4A58-8254-EAD5510847E0}" type="pres">
      <dgm:prSet presAssocID="{C99B50DF-7FEC-45CD-8E86-5107C394B813}" presName="rootComposite1" presStyleCnt="0"/>
      <dgm:spPr/>
    </dgm:pt>
    <dgm:pt modelId="{3B39DAFA-D310-4DD6-B4CF-9B250EA4B5AF}" type="pres">
      <dgm:prSet presAssocID="{C99B50DF-7FEC-45CD-8E86-5107C394B813}" presName="rootText1" presStyleLbl="node0" presStyleIdx="0" presStyleCnt="1" custScaleX="139369" custScaleY="74936">
        <dgm:presLayoutVars>
          <dgm:chMax/>
          <dgm:chPref val="3"/>
        </dgm:presLayoutVars>
      </dgm:prSet>
      <dgm:spPr/>
    </dgm:pt>
    <dgm:pt modelId="{B5B12D79-F459-45FA-AFB4-E5051F391B76}" type="pres">
      <dgm:prSet presAssocID="{C99B50DF-7FEC-45CD-8E86-5107C394B813}" presName="titleText1" presStyleLbl="fgAcc0" presStyleIdx="0" presStyleCnt="1" custScaleY="109711" custLinFactNeighborX="16376" custLinFactNeighborY="-8133">
        <dgm:presLayoutVars>
          <dgm:chMax val="0"/>
          <dgm:chPref val="0"/>
        </dgm:presLayoutVars>
      </dgm:prSet>
      <dgm:spPr/>
    </dgm:pt>
    <dgm:pt modelId="{853681A3-C82A-488A-A0C9-0FD5A9D6EC4A}" type="pres">
      <dgm:prSet presAssocID="{C99B50DF-7FEC-45CD-8E86-5107C394B813}" presName="rootConnector1" presStyleLbl="node1" presStyleIdx="0" presStyleCnt="3"/>
      <dgm:spPr/>
    </dgm:pt>
    <dgm:pt modelId="{914C2F65-7D2B-4F78-81B0-A5BA57955F0B}" type="pres">
      <dgm:prSet presAssocID="{C99B50DF-7FEC-45CD-8E86-5107C394B813}" presName="hierChild2" presStyleCnt="0"/>
      <dgm:spPr/>
    </dgm:pt>
    <dgm:pt modelId="{3B125D81-001D-42E3-A078-76E9C2131ED5}" type="pres">
      <dgm:prSet presAssocID="{02351114-62DE-4D3D-9EC6-579239EAF30D}" presName="Name37" presStyleLbl="parChTrans1D2" presStyleIdx="0" presStyleCnt="4"/>
      <dgm:spPr/>
    </dgm:pt>
    <dgm:pt modelId="{617F4F7B-D028-42D9-8808-B70F77EF0D66}" type="pres">
      <dgm:prSet presAssocID="{B3A816B3-FC8E-41CC-8125-8CF0DF30A996}" presName="hierRoot2" presStyleCnt="0">
        <dgm:presLayoutVars>
          <dgm:hierBranch val="init"/>
        </dgm:presLayoutVars>
      </dgm:prSet>
      <dgm:spPr/>
    </dgm:pt>
    <dgm:pt modelId="{D5CCD567-3BE8-47B8-854A-90D7853A6D3D}" type="pres">
      <dgm:prSet presAssocID="{B3A816B3-FC8E-41CC-8125-8CF0DF30A996}" presName="rootComposite" presStyleCnt="0"/>
      <dgm:spPr/>
    </dgm:pt>
    <dgm:pt modelId="{043B9A5E-855D-44D1-92D9-3BC681AFD539}" type="pres">
      <dgm:prSet presAssocID="{B3A816B3-FC8E-41CC-8125-8CF0DF30A996}" presName="rootText" presStyleLbl="node1" presStyleIdx="0" presStyleCnt="3" custScaleX="133074" custScaleY="125234" custLinFactNeighborY="-85400">
        <dgm:presLayoutVars>
          <dgm:chMax/>
          <dgm:chPref val="3"/>
        </dgm:presLayoutVars>
      </dgm:prSet>
      <dgm:spPr/>
    </dgm:pt>
    <dgm:pt modelId="{7DA3D586-A868-4A59-80ED-E6FA9E90076E}" type="pres">
      <dgm:prSet presAssocID="{B3A816B3-FC8E-41CC-8125-8CF0DF30A996}" presName="titleText2" presStyleLbl="fgAcc1" presStyleIdx="0" presStyleCnt="3" custScaleY="170981" custLinFactY="-83087" custLinFactNeighborX="12990" custLinFactNeighborY="-100000">
        <dgm:presLayoutVars>
          <dgm:chMax val="0"/>
          <dgm:chPref val="0"/>
        </dgm:presLayoutVars>
      </dgm:prSet>
      <dgm:spPr>
        <a:xfrm>
          <a:off x="1179662" y="3729187"/>
          <a:ext cx="2007590" cy="658239"/>
        </a:xfrm>
        <a:prstGeom prst="rect">
          <a:avLst/>
        </a:prstGeom>
      </dgm:spPr>
    </dgm:pt>
    <dgm:pt modelId="{A7C431E4-7F24-4BE4-8B78-902F3E78FA28}" type="pres">
      <dgm:prSet presAssocID="{B3A816B3-FC8E-41CC-8125-8CF0DF30A996}" presName="rootConnector" presStyleLbl="node2" presStyleIdx="0" presStyleCnt="0"/>
      <dgm:spPr/>
    </dgm:pt>
    <dgm:pt modelId="{96A54105-1DC9-48A5-A5B1-CE890A78B08D}" type="pres">
      <dgm:prSet presAssocID="{B3A816B3-FC8E-41CC-8125-8CF0DF30A996}" presName="hierChild4" presStyleCnt="0"/>
      <dgm:spPr/>
    </dgm:pt>
    <dgm:pt modelId="{61020FCE-EBE0-46E4-933A-5A5548649057}" type="pres">
      <dgm:prSet presAssocID="{B3A816B3-FC8E-41CC-8125-8CF0DF30A996}" presName="hierChild5" presStyleCnt="0"/>
      <dgm:spPr/>
    </dgm:pt>
    <dgm:pt modelId="{0F4CF840-3B37-4F7A-81B9-10B5A77C444C}" type="pres">
      <dgm:prSet presAssocID="{AFC3C343-0964-4270-B39D-9A89812DEA60}" presName="Name37" presStyleLbl="parChTrans1D2" presStyleIdx="1" presStyleCnt="4"/>
      <dgm:spPr/>
    </dgm:pt>
    <dgm:pt modelId="{E1102D4C-80B1-4F0F-BB4D-550C869D2351}" type="pres">
      <dgm:prSet presAssocID="{A4292400-D4F8-4E9E-A982-C790D1263A0D}" presName="hierRoot2" presStyleCnt="0">
        <dgm:presLayoutVars>
          <dgm:hierBranch val="init"/>
        </dgm:presLayoutVars>
      </dgm:prSet>
      <dgm:spPr/>
    </dgm:pt>
    <dgm:pt modelId="{23642BAA-3682-4BA5-A546-C7983A02F7FF}" type="pres">
      <dgm:prSet presAssocID="{A4292400-D4F8-4E9E-A982-C790D1263A0D}" presName="rootComposite" presStyleCnt="0"/>
      <dgm:spPr/>
    </dgm:pt>
    <dgm:pt modelId="{C73C62D8-4373-4D0C-9435-F1AB2DBC4A99}" type="pres">
      <dgm:prSet presAssocID="{A4292400-D4F8-4E9E-A982-C790D1263A0D}" presName="rootText" presStyleLbl="node1" presStyleIdx="1" presStyleCnt="3" custScaleX="144267" custScaleY="125234" custLinFactNeighborY="-85400">
        <dgm:presLayoutVars>
          <dgm:chMax/>
          <dgm:chPref val="3"/>
        </dgm:presLayoutVars>
      </dgm:prSet>
      <dgm:spPr/>
    </dgm:pt>
    <dgm:pt modelId="{30568889-0B6B-45F7-8DBB-B56D16260E32}" type="pres">
      <dgm:prSet presAssocID="{A4292400-D4F8-4E9E-A982-C790D1263A0D}" presName="titleText2" presStyleLbl="fgAcc1" presStyleIdx="1" presStyleCnt="3" custScaleY="170571" custLinFactY="-68084" custLinFactNeighborX="21888" custLinFactNeighborY="-100000">
        <dgm:presLayoutVars>
          <dgm:chMax val="0"/>
          <dgm:chPref val="0"/>
        </dgm:presLayoutVars>
      </dgm:prSet>
      <dgm:spPr>
        <a:xfrm>
          <a:off x="4990529" y="3787734"/>
          <a:ext cx="2007590" cy="656661"/>
        </a:xfrm>
        <a:prstGeom prst="rect">
          <a:avLst/>
        </a:prstGeom>
      </dgm:spPr>
    </dgm:pt>
    <dgm:pt modelId="{17F233E7-D1EF-4E0A-9117-C151DC026F9F}" type="pres">
      <dgm:prSet presAssocID="{A4292400-D4F8-4E9E-A982-C790D1263A0D}" presName="rootConnector" presStyleLbl="node2" presStyleIdx="0" presStyleCnt="0"/>
      <dgm:spPr/>
    </dgm:pt>
    <dgm:pt modelId="{E2319AD4-843E-4284-BDDE-4F56BB75868A}" type="pres">
      <dgm:prSet presAssocID="{A4292400-D4F8-4E9E-A982-C790D1263A0D}" presName="hierChild4" presStyleCnt="0"/>
      <dgm:spPr/>
    </dgm:pt>
    <dgm:pt modelId="{98A3D924-2569-44D3-9211-FF261F2C5762}" type="pres">
      <dgm:prSet presAssocID="{A4292400-D4F8-4E9E-A982-C790D1263A0D}" presName="hierChild5" presStyleCnt="0"/>
      <dgm:spPr/>
    </dgm:pt>
    <dgm:pt modelId="{59BF431C-85F9-4D4E-99CF-E19A744F372A}" type="pres">
      <dgm:prSet presAssocID="{570B2ACF-58D0-48C3-9F6E-36934E3F58B1}" presName="Name37" presStyleLbl="parChTrans1D2" presStyleIdx="2" presStyleCnt="4"/>
      <dgm:spPr/>
    </dgm:pt>
    <dgm:pt modelId="{83904D5C-2C79-46CB-BC57-AD5935D31760}" type="pres">
      <dgm:prSet presAssocID="{62F3206B-3814-4971-83BC-20D9C3F884C9}" presName="hierRoot2" presStyleCnt="0">
        <dgm:presLayoutVars>
          <dgm:hierBranch val="init"/>
        </dgm:presLayoutVars>
      </dgm:prSet>
      <dgm:spPr/>
    </dgm:pt>
    <dgm:pt modelId="{503C3FEE-9B88-4FBF-A2C6-31BD02C83C4E}" type="pres">
      <dgm:prSet presAssocID="{62F3206B-3814-4971-83BC-20D9C3F884C9}" presName="rootComposite" presStyleCnt="0"/>
      <dgm:spPr/>
    </dgm:pt>
    <dgm:pt modelId="{9B9535DD-D66C-4A90-BC79-6FA3302975A6}" type="pres">
      <dgm:prSet presAssocID="{62F3206B-3814-4971-83BC-20D9C3F884C9}" presName="rootText" presStyleLbl="node1" presStyleIdx="2" presStyleCnt="3" custScaleX="150181" custScaleY="125234" custLinFactNeighborY="-85400">
        <dgm:presLayoutVars>
          <dgm:chMax/>
          <dgm:chPref val="3"/>
        </dgm:presLayoutVars>
      </dgm:prSet>
      <dgm:spPr/>
    </dgm:pt>
    <dgm:pt modelId="{073E8542-86D6-498C-9936-9B2F0AE31D27}" type="pres">
      <dgm:prSet presAssocID="{62F3206B-3814-4971-83BC-20D9C3F884C9}" presName="titleText2" presStyleLbl="fgAcc1" presStyleIdx="2" presStyleCnt="3" custScaleY="170981" custLinFactY="-68084" custLinFactNeighborX="8058" custLinFactNeighborY="-100000">
        <dgm:presLayoutVars>
          <dgm:chMax val="0"/>
          <dgm:chPref val="0"/>
        </dgm:presLayoutVars>
      </dgm:prSet>
      <dgm:spPr>
        <a:xfrm>
          <a:off x="8277979" y="3786945"/>
          <a:ext cx="2007590" cy="658239"/>
        </a:xfrm>
        <a:prstGeom prst="rect">
          <a:avLst/>
        </a:prstGeom>
      </dgm:spPr>
    </dgm:pt>
    <dgm:pt modelId="{6FDAEEEA-6322-41F9-BAD7-C7AC813957DC}" type="pres">
      <dgm:prSet presAssocID="{62F3206B-3814-4971-83BC-20D9C3F884C9}" presName="rootConnector" presStyleLbl="node2" presStyleIdx="0" presStyleCnt="0"/>
      <dgm:spPr/>
    </dgm:pt>
    <dgm:pt modelId="{EDF8C052-3750-43FE-B41F-28B40D7E656E}" type="pres">
      <dgm:prSet presAssocID="{62F3206B-3814-4971-83BC-20D9C3F884C9}" presName="hierChild4" presStyleCnt="0"/>
      <dgm:spPr/>
    </dgm:pt>
    <dgm:pt modelId="{7B1EBA06-2AD5-4FD9-861C-EA44613C992F}" type="pres">
      <dgm:prSet presAssocID="{62F3206B-3814-4971-83BC-20D9C3F884C9}" presName="hierChild5" presStyleCnt="0"/>
      <dgm:spPr/>
    </dgm:pt>
    <dgm:pt modelId="{EA1B20BC-F3DA-4290-8E04-4C809B3B96FA}" type="pres">
      <dgm:prSet presAssocID="{C99B50DF-7FEC-45CD-8E86-5107C394B813}" presName="hierChild3" presStyleCnt="0"/>
      <dgm:spPr/>
    </dgm:pt>
    <dgm:pt modelId="{1F29C082-1F25-4F06-A1EF-6008398F93B3}" type="pres">
      <dgm:prSet presAssocID="{679D4071-B81B-4D7F-8EC2-7A430F6D83A6}" presName="Name96" presStyleLbl="parChTrans1D2" presStyleIdx="3" presStyleCnt="4"/>
      <dgm:spPr/>
    </dgm:pt>
    <dgm:pt modelId="{3042A16F-8A64-44E1-9AB8-18DFD35F633F}" type="pres">
      <dgm:prSet presAssocID="{C9DC8B8B-3B2C-4763-AF27-F2CA5F554E11}" presName="hierRoot3" presStyleCnt="0">
        <dgm:presLayoutVars>
          <dgm:hierBranch val="init"/>
        </dgm:presLayoutVars>
      </dgm:prSet>
      <dgm:spPr/>
    </dgm:pt>
    <dgm:pt modelId="{B881BE92-2730-4A8D-BBEF-D6AF9AAD8E5E}" type="pres">
      <dgm:prSet presAssocID="{C9DC8B8B-3B2C-4763-AF27-F2CA5F554E11}" presName="rootComposite3" presStyleCnt="0"/>
      <dgm:spPr/>
    </dgm:pt>
    <dgm:pt modelId="{A30E0517-F715-40A2-A154-930911CD1EB3}" type="pres">
      <dgm:prSet presAssocID="{C9DC8B8B-3B2C-4763-AF27-F2CA5F554E11}" presName="rootText3" presStyleLbl="asst1" presStyleIdx="0" presStyleCnt="1" custScaleY="46783" custLinFactNeighborX="468" custLinFactNeighborY="-49702">
        <dgm:presLayoutVars>
          <dgm:chPref val="3"/>
        </dgm:presLayoutVars>
      </dgm:prSet>
      <dgm:spPr/>
    </dgm:pt>
    <dgm:pt modelId="{05B31DA7-B0DE-4230-ABEE-F733352DC5F3}" type="pres">
      <dgm:prSet presAssocID="{C9DC8B8B-3B2C-4763-AF27-F2CA5F554E11}" presName="titleText3" presStyleLbl="fgAcc2" presStyleIdx="0" presStyleCnt="1" custLinFactY="-100000" custLinFactNeighborX="-7018" custLinFactNeighborY="-115526">
        <dgm:presLayoutVars>
          <dgm:chMax val="0"/>
          <dgm:chPref val="0"/>
        </dgm:presLayoutVars>
      </dgm:prSet>
      <dgm:spPr>
        <a:xfrm>
          <a:off x="2735205" y="1772986"/>
          <a:ext cx="2007590" cy="384978"/>
        </a:xfrm>
        <a:prstGeom prst="rect">
          <a:avLst/>
        </a:prstGeom>
      </dgm:spPr>
    </dgm:pt>
    <dgm:pt modelId="{3C5EF95B-3B31-44BF-A455-C14A54CB4EA1}" type="pres">
      <dgm:prSet presAssocID="{C9DC8B8B-3B2C-4763-AF27-F2CA5F554E11}" presName="rootConnector3" presStyleLbl="asst1" presStyleIdx="0" presStyleCnt="1"/>
      <dgm:spPr/>
    </dgm:pt>
    <dgm:pt modelId="{E13E49E1-CE80-412E-8C81-C4A3C025E737}" type="pres">
      <dgm:prSet presAssocID="{C9DC8B8B-3B2C-4763-AF27-F2CA5F554E11}" presName="hierChild6" presStyleCnt="0"/>
      <dgm:spPr/>
    </dgm:pt>
    <dgm:pt modelId="{168E2A0B-FBAE-4E90-834A-B2B8C1D24E8B}" type="pres">
      <dgm:prSet presAssocID="{C9DC8B8B-3B2C-4763-AF27-F2CA5F554E11}" presName="hierChild7" presStyleCnt="0"/>
      <dgm:spPr/>
    </dgm:pt>
  </dgm:ptLst>
  <dgm:cxnLst>
    <dgm:cxn modelId="{186C6203-F079-4DCB-A8E4-3EF2530A22BD}" srcId="{C99B50DF-7FEC-45CD-8E86-5107C394B813}" destId="{B3A816B3-FC8E-41CC-8125-8CF0DF30A996}" srcOrd="1" destOrd="0" parTransId="{02351114-62DE-4D3D-9EC6-579239EAF30D}" sibTransId="{438B0185-5368-4ECF-A1A5-6624594A6D13}"/>
    <dgm:cxn modelId="{8BF8A303-8162-41A9-9848-E2597C470155}" type="presOf" srcId="{570B2ACF-58D0-48C3-9F6E-36934E3F58B1}" destId="{59BF431C-85F9-4D4E-99CF-E19A744F372A}" srcOrd="0" destOrd="0" presId="urn:microsoft.com/office/officeart/2008/layout/NameandTitleOrganizationalChart"/>
    <dgm:cxn modelId="{F1D6BC05-6B36-4931-8C3F-0AFB58754B5D}" type="presOf" srcId="{02351114-62DE-4D3D-9EC6-579239EAF30D}" destId="{3B125D81-001D-42E3-A078-76E9C2131ED5}" srcOrd="0" destOrd="0" presId="urn:microsoft.com/office/officeart/2008/layout/NameandTitleOrganizationalChart"/>
    <dgm:cxn modelId="{B0DB6510-7584-4CFF-AFEF-8B16A1FBEF37}" type="presOf" srcId="{C9DC8B8B-3B2C-4763-AF27-F2CA5F554E11}" destId="{3C5EF95B-3B31-44BF-A455-C14A54CB4EA1}" srcOrd="1" destOrd="0" presId="urn:microsoft.com/office/officeart/2008/layout/NameandTitleOrganizationalChart"/>
    <dgm:cxn modelId="{0C7CB712-13E5-454E-BAE1-8764AB003A85}" type="presOf" srcId="{A9136E00-2B20-40E1-9DBE-5BC27CBFFBEC}" destId="{1D32E5A0-7F7C-4F88-AE11-10A536E76F84}" srcOrd="0" destOrd="0" presId="urn:microsoft.com/office/officeart/2008/layout/NameandTitleOrganizationalChart"/>
    <dgm:cxn modelId="{C21A9E1F-B37D-43D3-A047-CE369E6F6C0E}" type="presOf" srcId="{C99B50DF-7FEC-45CD-8E86-5107C394B813}" destId="{3B39DAFA-D310-4DD6-B4CF-9B250EA4B5AF}" srcOrd="0" destOrd="0" presId="urn:microsoft.com/office/officeart/2008/layout/NameandTitleOrganizationalChart"/>
    <dgm:cxn modelId="{84EC9D21-1D31-4588-9495-554745CDC503}" type="presOf" srcId="{AFC3C343-0964-4270-B39D-9A89812DEA60}" destId="{0F4CF840-3B37-4F7A-81B9-10B5A77C444C}" srcOrd="0" destOrd="0" presId="urn:microsoft.com/office/officeart/2008/layout/NameandTitleOrganizationalChart"/>
    <dgm:cxn modelId="{ABB7B32D-9162-46B6-912B-499E3B92C828}" type="presOf" srcId="{B3A816B3-FC8E-41CC-8125-8CF0DF30A996}" destId="{A7C431E4-7F24-4BE4-8B78-902F3E78FA28}" srcOrd="1" destOrd="0" presId="urn:microsoft.com/office/officeart/2008/layout/NameandTitleOrganizationalChart"/>
    <dgm:cxn modelId="{8057F13A-2AC1-412A-B82A-4AADD4008105}" type="presOf" srcId="{A4292400-D4F8-4E9E-A982-C790D1263A0D}" destId="{17F233E7-D1EF-4E0A-9117-C151DC026F9F}" srcOrd="1" destOrd="0" presId="urn:microsoft.com/office/officeart/2008/layout/NameandTitleOrganizationalChart"/>
    <dgm:cxn modelId="{4B399E42-6EF9-424D-A2A7-4C422419A7DC}" type="presOf" srcId="{7AD6095D-80EF-4A19-AC98-A75AB1F65E2B}" destId="{30568889-0B6B-45F7-8DBB-B56D16260E32}" srcOrd="0" destOrd="0" presId="urn:microsoft.com/office/officeart/2008/layout/NameandTitleOrganizationalChart"/>
    <dgm:cxn modelId="{3C510743-9449-4193-8D6D-7B0E7BE51B31}" type="presOf" srcId="{A4292400-D4F8-4E9E-A982-C790D1263A0D}" destId="{C73C62D8-4373-4D0C-9435-F1AB2DBC4A99}" srcOrd="0" destOrd="0" presId="urn:microsoft.com/office/officeart/2008/layout/NameandTitleOrganizationalChart"/>
    <dgm:cxn modelId="{BBB6D665-386D-4EE6-A213-649818062E9B}" type="presOf" srcId="{E9089B12-E63D-42E3-8DFD-581C20D8FF46}" destId="{073E8542-86D6-498C-9936-9B2F0AE31D27}" srcOrd="0" destOrd="0" presId="urn:microsoft.com/office/officeart/2008/layout/NameandTitleOrganizationalChart"/>
    <dgm:cxn modelId="{B806F448-260B-4723-83E4-C48460F170E2}" srcId="{C99B50DF-7FEC-45CD-8E86-5107C394B813}" destId="{62F3206B-3814-4971-83BC-20D9C3F884C9}" srcOrd="3" destOrd="0" parTransId="{570B2ACF-58D0-48C3-9F6E-36934E3F58B1}" sibTransId="{E9089B12-E63D-42E3-8DFD-581C20D8FF46}"/>
    <dgm:cxn modelId="{B8F61D49-1D0A-4B4B-A294-3752599E8DB3}" srcId="{C99B50DF-7FEC-45CD-8E86-5107C394B813}" destId="{A4292400-D4F8-4E9E-A982-C790D1263A0D}" srcOrd="2" destOrd="0" parTransId="{AFC3C343-0964-4270-B39D-9A89812DEA60}" sibTransId="{7AD6095D-80EF-4A19-AC98-A75AB1F65E2B}"/>
    <dgm:cxn modelId="{058B7D6A-7BA4-4B8D-B004-E127A1AC06C4}" type="presOf" srcId="{B3A816B3-FC8E-41CC-8125-8CF0DF30A996}" destId="{043B9A5E-855D-44D1-92D9-3BC681AFD539}" srcOrd="0" destOrd="0" presId="urn:microsoft.com/office/officeart/2008/layout/NameandTitleOrganizationalChart"/>
    <dgm:cxn modelId="{ADB8DB51-797C-4FD7-B06E-A79BCD52D68F}" type="presOf" srcId="{F8BB073A-DA94-44CB-9E15-7F2214166011}" destId="{B5B12D79-F459-45FA-AFB4-E5051F391B76}" srcOrd="0" destOrd="0" presId="urn:microsoft.com/office/officeart/2008/layout/NameandTitleOrganizationalChart"/>
    <dgm:cxn modelId="{6ED24076-AC85-49B2-A7DA-725ABCC17966}" type="presOf" srcId="{62F3206B-3814-4971-83BC-20D9C3F884C9}" destId="{9B9535DD-D66C-4A90-BC79-6FA3302975A6}" srcOrd="0" destOrd="0" presId="urn:microsoft.com/office/officeart/2008/layout/NameandTitleOrganizationalChart"/>
    <dgm:cxn modelId="{7DA3747E-2AD0-4E61-9BE2-3D0939B1A33F}" type="presOf" srcId="{679D4071-B81B-4D7F-8EC2-7A430F6D83A6}" destId="{1F29C082-1F25-4F06-A1EF-6008398F93B3}" srcOrd="0" destOrd="0" presId="urn:microsoft.com/office/officeart/2008/layout/NameandTitleOrganizationalChart"/>
    <dgm:cxn modelId="{E3066AA5-8A90-4A07-949F-8E3A3EDB76EC}" type="presOf" srcId="{C9DC8B8B-3B2C-4763-AF27-F2CA5F554E11}" destId="{A30E0517-F715-40A2-A154-930911CD1EB3}" srcOrd="0" destOrd="0" presId="urn:microsoft.com/office/officeart/2008/layout/NameandTitleOrganizationalChart"/>
    <dgm:cxn modelId="{0EF603A7-13BE-483E-BC33-55268C192664}" type="presOf" srcId="{C99B50DF-7FEC-45CD-8E86-5107C394B813}" destId="{853681A3-C82A-488A-A0C9-0FD5A9D6EC4A}" srcOrd="1" destOrd="0" presId="urn:microsoft.com/office/officeart/2008/layout/NameandTitleOrganizationalChart"/>
    <dgm:cxn modelId="{9D4B87A8-3E45-4B83-B8E1-55EDF8767977}" type="presOf" srcId="{C27B75FE-A6CE-4820-9FE7-0BE9C8340151}" destId="{05B31DA7-B0DE-4230-ABEE-F733352DC5F3}" srcOrd="0" destOrd="0" presId="urn:microsoft.com/office/officeart/2008/layout/NameandTitleOrganizationalChart"/>
    <dgm:cxn modelId="{073DF9BB-8F4F-4930-9C1C-B76354DE4B9D}" srcId="{C99B50DF-7FEC-45CD-8E86-5107C394B813}" destId="{C9DC8B8B-3B2C-4763-AF27-F2CA5F554E11}" srcOrd="0" destOrd="0" parTransId="{679D4071-B81B-4D7F-8EC2-7A430F6D83A6}" sibTransId="{C27B75FE-A6CE-4820-9FE7-0BE9C8340151}"/>
    <dgm:cxn modelId="{418AC4DC-142A-4511-A837-7064A9A1B3EA}" type="presOf" srcId="{438B0185-5368-4ECF-A1A5-6624594A6D13}" destId="{7DA3D586-A868-4A59-80ED-E6FA9E90076E}" srcOrd="0" destOrd="0" presId="urn:microsoft.com/office/officeart/2008/layout/NameandTitleOrganizationalChart"/>
    <dgm:cxn modelId="{D5D620ED-6956-4EB8-B41D-CC7FEA52635D}" type="presOf" srcId="{62F3206B-3814-4971-83BC-20D9C3F884C9}" destId="{6FDAEEEA-6322-41F9-BAD7-C7AC813957DC}" srcOrd="1" destOrd="0" presId="urn:microsoft.com/office/officeart/2008/layout/NameandTitleOrganizationalChart"/>
    <dgm:cxn modelId="{F8D93AF2-CF25-42D1-A23B-494D775B5C09}" srcId="{A9136E00-2B20-40E1-9DBE-5BC27CBFFBEC}" destId="{C99B50DF-7FEC-45CD-8E86-5107C394B813}" srcOrd="0" destOrd="0" parTransId="{86566BC2-073D-431B-AD59-40EFD8119818}" sibTransId="{F8BB073A-DA94-44CB-9E15-7F2214166011}"/>
    <dgm:cxn modelId="{653353AD-3CF3-40D5-9F42-DEC0AB1DE841}" type="presParOf" srcId="{1D32E5A0-7F7C-4F88-AE11-10A536E76F84}" destId="{0B661688-22A4-43BD-94DC-EE96C6E8A3EC}" srcOrd="0" destOrd="0" presId="urn:microsoft.com/office/officeart/2008/layout/NameandTitleOrganizationalChart"/>
    <dgm:cxn modelId="{627189A2-E55A-4169-AC24-2A8DC1590FAB}" type="presParOf" srcId="{0B661688-22A4-43BD-94DC-EE96C6E8A3EC}" destId="{8E749650-D3AE-4A58-8254-EAD5510847E0}" srcOrd="0" destOrd="0" presId="urn:microsoft.com/office/officeart/2008/layout/NameandTitleOrganizationalChart"/>
    <dgm:cxn modelId="{65AA2C1C-3923-4C41-9973-DD5B22D8BC31}" type="presParOf" srcId="{8E749650-D3AE-4A58-8254-EAD5510847E0}" destId="{3B39DAFA-D310-4DD6-B4CF-9B250EA4B5AF}" srcOrd="0" destOrd="0" presId="urn:microsoft.com/office/officeart/2008/layout/NameandTitleOrganizationalChart"/>
    <dgm:cxn modelId="{9FA58253-FC30-4891-ABE6-5E5BB3E06DAA}" type="presParOf" srcId="{8E749650-D3AE-4A58-8254-EAD5510847E0}" destId="{B5B12D79-F459-45FA-AFB4-E5051F391B76}" srcOrd="1" destOrd="0" presId="urn:microsoft.com/office/officeart/2008/layout/NameandTitleOrganizationalChart"/>
    <dgm:cxn modelId="{59645577-B8BF-4DD8-A06A-F510990DD65D}" type="presParOf" srcId="{8E749650-D3AE-4A58-8254-EAD5510847E0}" destId="{853681A3-C82A-488A-A0C9-0FD5A9D6EC4A}" srcOrd="2" destOrd="0" presId="urn:microsoft.com/office/officeart/2008/layout/NameandTitleOrganizationalChart"/>
    <dgm:cxn modelId="{11F70E76-9094-4E8B-AC2A-5DE5BD0B247D}" type="presParOf" srcId="{0B661688-22A4-43BD-94DC-EE96C6E8A3EC}" destId="{914C2F65-7D2B-4F78-81B0-A5BA57955F0B}" srcOrd="1" destOrd="0" presId="urn:microsoft.com/office/officeart/2008/layout/NameandTitleOrganizationalChart"/>
    <dgm:cxn modelId="{594E34E5-1EAA-4603-AD1B-B6E6E348E266}" type="presParOf" srcId="{914C2F65-7D2B-4F78-81B0-A5BA57955F0B}" destId="{3B125D81-001D-42E3-A078-76E9C2131ED5}" srcOrd="0" destOrd="0" presId="urn:microsoft.com/office/officeart/2008/layout/NameandTitleOrganizationalChart"/>
    <dgm:cxn modelId="{A1826F28-6B2E-450C-BD59-6DAE8A27938D}" type="presParOf" srcId="{914C2F65-7D2B-4F78-81B0-A5BA57955F0B}" destId="{617F4F7B-D028-42D9-8808-B70F77EF0D66}" srcOrd="1" destOrd="0" presId="urn:microsoft.com/office/officeart/2008/layout/NameandTitleOrganizationalChart"/>
    <dgm:cxn modelId="{B0EE6D29-024F-49CD-8550-14A25BA15FA3}" type="presParOf" srcId="{617F4F7B-D028-42D9-8808-B70F77EF0D66}" destId="{D5CCD567-3BE8-47B8-854A-90D7853A6D3D}" srcOrd="0" destOrd="0" presId="urn:microsoft.com/office/officeart/2008/layout/NameandTitleOrganizationalChart"/>
    <dgm:cxn modelId="{388116C0-9C78-4307-9758-A27190487DD1}" type="presParOf" srcId="{D5CCD567-3BE8-47B8-854A-90D7853A6D3D}" destId="{043B9A5E-855D-44D1-92D9-3BC681AFD539}" srcOrd="0" destOrd="0" presId="urn:microsoft.com/office/officeart/2008/layout/NameandTitleOrganizationalChart"/>
    <dgm:cxn modelId="{C0DBF87E-0B77-4FCF-AA61-7C574AFD6B10}" type="presParOf" srcId="{D5CCD567-3BE8-47B8-854A-90D7853A6D3D}" destId="{7DA3D586-A868-4A59-80ED-E6FA9E90076E}" srcOrd="1" destOrd="0" presId="urn:microsoft.com/office/officeart/2008/layout/NameandTitleOrganizationalChart"/>
    <dgm:cxn modelId="{A688AA2C-F65C-4B51-B296-B42DFF32683D}" type="presParOf" srcId="{D5CCD567-3BE8-47B8-854A-90D7853A6D3D}" destId="{A7C431E4-7F24-4BE4-8B78-902F3E78FA28}" srcOrd="2" destOrd="0" presId="urn:microsoft.com/office/officeart/2008/layout/NameandTitleOrganizationalChart"/>
    <dgm:cxn modelId="{484862B6-B4BE-46CD-B4F3-5CA5F701FD23}" type="presParOf" srcId="{617F4F7B-D028-42D9-8808-B70F77EF0D66}" destId="{96A54105-1DC9-48A5-A5B1-CE890A78B08D}" srcOrd="1" destOrd="0" presId="urn:microsoft.com/office/officeart/2008/layout/NameandTitleOrganizationalChart"/>
    <dgm:cxn modelId="{B503CAC4-C1CD-474F-AF3D-D203DE066809}" type="presParOf" srcId="{617F4F7B-D028-42D9-8808-B70F77EF0D66}" destId="{61020FCE-EBE0-46E4-933A-5A5548649057}" srcOrd="2" destOrd="0" presId="urn:microsoft.com/office/officeart/2008/layout/NameandTitleOrganizationalChart"/>
    <dgm:cxn modelId="{FBBB4519-F600-4D49-9FC4-8CA59AF03B5E}" type="presParOf" srcId="{914C2F65-7D2B-4F78-81B0-A5BA57955F0B}" destId="{0F4CF840-3B37-4F7A-81B9-10B5A77C444C}" srcOrd="2" destOrd="0" presId="urn:microsoft.com/office/officeart/2008/layout/NameandTitleOrganizationalChart"/>
    <dgm:cxn modelId="{62B8F0D4-7CA3-4843-9A4A-37225B85593A}" type="presParOf" srcId="{914C2F65-7D2B-4F78-81B0-A5BA57955F0B}" destId="{E1102D4C-80B1-4F0F-BB4D-550C869D2351}" srcOrd="3" destOrd="0" presId="urn:microsoft.com/office/officeart/2008/layout/NameandTitleOrganizationalChart"/>
    <dgm:cxn modelId="{0D065402-0B94-4338-B6AB-E051B176FCCF}" type="presParOf" srcId="{E1102D4C-80B1-4F0F-BB4D-550C869D2351}" destId="{23642BAA-3682-4BA5-A546-C7983A02F7FF}" srcOrd="0" destOrd="0" presId="urn:microsoft.com/office/officeart/2008/layout/NameandTitleOrganizationalChart"/>
    <dgm:cxn modelId="{1594019D-B713-4070-9F85-48C07D672BCF}" type="presParOf" srcId="{23642BAA-3682-4BA5-A546-C7983A02F7FF}" destId="{C73C62D8-4373-4D0C-9435-F1AB2DBC4A99}" srcOrd="0" destOrd="0" presId="urn:microsoft.com/office/officeart/2008/layout/NameandTitleOrganizationalChart"/>
    <dgm:cxn modelId="{2035AF60-765F-4437-AE3D-D31FF273409E}" type="presParOf" srcId="{23642BAA-3682-4BA5-A546-C7983A02F7FF}" destId="{30568889-0B6B-45F7-8DBB-B56D16260E32}" srcOrd="1" destOrd="0" presId="urn:microsoft.com/office/officeart/2008/layout/NameandTitleOrganizationalChart"/>
    <dgm:cxn modelId="{6A579806-926E-4DDF-852C-5D5603D096A0}" type="presParOf" srcId="{23642BAA-3682-4BA5-A546-C7983A02F7FF}" destId="{17F233E7-D1EF-4E0A-9117-C151DC026F9F}" srcOrd="2" destOrd="0" presId="urn:microsoft.com/office/officeart/2008/layout/NameandTitleOrganizationalChart"/>
    <dgm:cxn modelId="{5FE9FB1F-9599-401E-86C7-370630B97743}" type="presParOf" srcId="{E1102D4C-80B1-4F0F-BB4D-550C869D2351}" destId="{E2319AD4-843E-4284-BDDE-4F56BB75868A}" srcOrd="1" destOrd="0" presId="urn:microsoft.com/office/officeart/2008/layout/NameandTitleOrganizationalChart"/>
    <dgm:cxn modelId="{4C5F5934-F8E1-4A91-B5BE-2CAEF03158C1}" type="presParOf" srcId="{E1102D4C-80B1-4F0F-BB4D-550C869D2351}" destId="{98A3D924-2569-44D3-9211-FF261F2C5762}" srcOrd="2" destOrd="0" presId="urn:microsoft.com/office/officeart/2008/layout/NameandTitleOrganizationalChart"/>
    <dgm:cxn modelId="{DFF3EF10-96B7-4FEE-8DAA-EFDAC030B852}" type="presParOf" srcId="{914C2F65-7D2B-4F78-81B0-A5BA57955F0B}" destId="{59BF431C-85F9-4D4E-99CF-E19A744F372A}" srcOrd="4" destOrd="0" presId="urn:microsoft.com/office/officeart/2008/layout/NameandTitleOrganizationalChart"/>
    <dgm:cxn modelId="{4BBF85AA-6706-414D-B0FF-0F23B811AEF2}" type="presParOf" srcId="{914C2F65-7D2B-4F78-81B0-A5BA57955F0B}" destId="{83904D5C-2C79-46CB-BC57-AD5935D31760}" srcOrd="5" destOrd="0" presId="urn:microsoft.com/office/officeart/2008/layout/NameandTitleOrganizationalChart"/>
    <dgm:cxn modelId="{1F8FD478-A333-4D00-AD0D-75C2F8017928}" type="presParOf" srcId="{83904D5C-2C79-46CB-BC57-AD5935D31760}" destId="{503C3FEE-9B88-4FBF-A2C6-31BD02C83C4E}" srcOrd="0" destOrd="0" presId="urn:microsoft.com/office/officeart/2008/layout/NameandTitleOrganizationalChart"/>
    <dgm:cxn modelId="{75951698-CFE4-4E8A-97C4-41BC20DC9DA2}" type="presParOf" srcId="{503C3FEE-9B88-4FBF-A2C6-31BD02C83C4E}" destId="{9B9535DD-D66C-4A90-BC79-6FA3302975A6}" srcOrd="0" destOrd="0" presId="urn:microsoft.com/office/officeart/2008/layout/NameandTitleOrganizationalChart"/>
    <dgm:cxn modelId="{83007C69-88C5-4D2D-92E3-991ABE7B7C33}" type="presParOf" srcId="{503C3FEE-9B88-4FBF-A2C6-31BD02C83C4E}" destId="{073E8542-86D6-498C-9936-9B2F0AE31D27}" srcOrd="1" destOrd="0" presId="urn:microsoft.com/office/officeart/2008/layout/NameandTitleOrganizationalChart"/>
    <dgm:cxn modelId="{EB02D390-40BA-4AD2-82E5-3594CA005F60}" type="presParOf" srcId="{503C3FEE-9B88-4FBF-A2C6-31BD02C83C4E}" destId="{6FDAEEEA-6322-41F9-BAD7-C7AC813957DC}" srcOrd="2" destOrd="0" presId="urn:microsoft.com/office/officeart/2008/layout/NameandTitleOrganizationalChart"/>
    <dgm:cxn modelId="{E694F813-0994-4E20-BDB9-5E52458E7365}" type="presParOf" srcId="{83904D5C-2C79-46CB-BC57-AD5935D31760}" destId="{EDF8C052-3750-43FE-B41F-28B40D7E656E}" srcOrd="1" destOrd="0" presId="urn:microsoft.com/office/officeart/2008/layout/NameandTitleOrganizationalChart"/>
    <dgm:cxn modelId="{FE0F6E8D-1AC9-4D6A-AA65-F8FFA9A26883}" type="presParOf" srcId="{83904D5C-2C79-46CB-BC57-AD5935D31760}" destId="{7B1EBA06-2AD5-4FD9-861C-EA44613C992F}" srcOrd="2" destOrd="0" presId="urn:microsoft.com/office/officeart/2008/layout/NameandTitleOrganizationalChart"/>
    <dgm:cxn modelId="{8EB3B78C-B9DD-4B9C-9942-CFB6E379C48D}" type="presParOf" srcId="{0B661688-22A4-43BD-94DC-EE96C6E8A3EC}" destId="{EA1B20BC-F3DA-4290-8E04-4C809B3B96FA}" srcOrd="2" destOrd="0" presId="urn:microsoft.com/office/officeart/2008/layout/NameandTitleOrganizationalChart"/>
    <dgm:cxn modelId="{4471D0A2-BD0E-47BC-AF7F-385A26AA8553}" type="presParOf" srcId="{EA1B20BC-F3DA-4290-8E04-4C809B3B96FA}" destId="{1F29C082-1F25-4F06-A1EF-6008398F93B3}" srcOrd="0" destOrd="0" presId="urn:microsoft.com/office/officeart/2008/layout/NameandTitleOrganizationalChart"/>
    <dgm:cxn modelId="{6CFF7BEA-12A9-456C-94FF-5D012A3AE803}" type="presParOf" srcId="{EA1B20BC-F3DA-4290-8E04-4C809B3B96FA}" destId="{3042A16F-8A64-44E1-9AB8-18DFD35F633F}" srcOrd="1" destOrd="0" presId="urn:microsoft.com/office/officeart/2008/layout/NameandTitleOrganizationalChart"/>
    <dgm:cxn modelId="{61EBBEE7-9A8D-4A11-9DA8-A6E3C21F13F4}" type="presParOf" srcId="{3042A16F-8A64-44E1-9AB8-18DFD35F633F}" destId="{B881BE92-2730-4A8D-BBEF-D6AF9AAD8E5E}" srcOrd="0" destOrd="0" presId="urn:microsoft.com/office/officeart/2008/layout/NameandTitleOrganizationalChart"/>
    <dgm:cxn modelId="{2CD5D666-35A6-4432-9E37-7535FCF5F506}" type="presParOf" srcId="{B881BE92-2730-4A8D-BBEF-D6AF9AAD8E5E}" destId="{A30E0517-F715-40A2-A154-930911CD1EB3}" srcOrd="0" destOrd="0" presId="urn:microsoft.com/office/officeart/2008/layout/NameandTitleOrganizationalChart"/>
    <dgm:cxn modelId="{4A7E55E8-C621-4734-AE23-2DB80BAFEDDF}" type="presParOf" srcId="{B881BE92-2730-4A8D-BBEF-D6AF9AAD8E5E}" destId="{05B31DA7-B0DE-4230-ABEE-F733352DC5F3}" srcOrd="1" destOrd="0" presId="urn:microsoft.com/office/officeart/2008/layout/NameandTitleOrganizationalChart"/>
    <dgm:cxn modelId="{9A74FB3A-3B8D-4674-AC2D-F8B770317646}" type="presParOf" srcId="{B881BE92-2730-4A8D-BBEF-D6AF9AAD8E5E}" destId="{3C5EF95B-3B31-44BF-A455-C14A54CB4EA1}" srcOrd="2" destOrd="0" presId="urn:microsoft.com/office/officeart/2008/layout/NameandTitleOrganizationalChart"/>
    <dgm:cxn modelId="{ABE8285B-DC2E-4776-B3A9-EAA4301D242A}" type="presParOf" srcId="{3042A16F-8A64-44E1-9AB8-18DFD35F633F}" destId="{E13E49E1-CE80-412E-8C81-C4A3C025E737}" srcOrd="1" destOrd="0" presId="urn:microsoft.com/office/officeart/2008/layout/NameandTitleOrganizationalChart"/>
    <dgm:cxn modelId="{FB0A7466-FB1A-4F77-9CEC-0E1F544CCF80}" type="presParOf" srcId="{3042A16F-8A64-44E1-9AB8-18DFD35F633F}" destId="{168E2A0B-FBAE-4E90-834A-B2B8C1D24E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9C082-1F25-4F06-A1EF-6008398F93B3}">
      <dsp:nvSpPr>
        <dsp:cNvPr id="0" name=""/>
        <dsp:cNvSpPr/>
      </dsp:nvSpPr>
      <dsp:spPr>
        <a:xfrm>
          <a:off x="5132425" y="868677"/>
          <a:ext cx="483557" cy="836668"/>
        </a:xfrm>
        <a:custGeom>
          <a:avLst/>
          <a:gdLst/>
          <a:ahLst/>
          <a:cxnLst/>
          <a:rect l="0" t="0" r="0" b="0"/>
          <a:pathLst>
            <a:path>
              <a:moveTo>
                <a:pt x="483557" y="0"/>
              </a:moveTo>
              <a:lnTo>
                <a:pt x="483557" y="836668"/>
              </a:lnTo>
              <a:lnTo>
                <a:pt x="0" y="8366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F431C-85F9-4D4E-99CF-E19A744F372A}">
      <dsp:nvSpPr>
        <dsp:cNvPr id="0" name=""/>
        <dsp:cNvSpPr/>
      </dsp:nvSpPr>
      <dsp:spPr>
        <a:xfrm>
          <a:off x="5615982" y="868677"/>
          <a:ext cx="3643126" cy="1671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347"/>
              </a:lnTo>
              <a:lnTo>
                <a:pt x="3643126" y="1401347"/>
              </a:lnTo>
              <a:lnTo>
                <a:pt x="3643126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CF840-3B37-4F7A-81B9-10B5A77C444C}">
      <dsp:nvSpPr>
        <dsp:cNvPr id="0" name=""/>
        <dsp:cNvSpPr/>
      </dsp:nvSpPr>
      <dsp:spPr>
        <a:xfrm>
          <a:off x="5424611" y="868677"/>
          <a:ext cx="191371" cy="1671640"/>
        </a:xfrm>
        <a:custGeom>
          <a:avLst/>
          <a:gdLst/>
          <a:ahLst/>
          <a:cxnLst/>
          <a:rect l="0" t="0" r="0" b="0"/>
          <a:pathLst>
            <a:path>
              <a:moveTo>
                <a:pt x="191371" y="0"/>
              </a:moveTo>
              <a:lnTo>
                <a:pt x="191371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25D81-001D-42E3-A078-76E9C2131ED5}">
      <dsp:nvSpPr>
        <dsp:cNvPr id="0" name=""/>
        <dsp:cNvSpPr/>
      </dsp:nvSpPr>
      <dsp:spPr>
        <a:xfrm>
          <a:off x="1781484" y="868677"/>
          <a:ext cx="3834498" cy="1671640"/>
        </a:xfrm>
        <a:custGeom>
          <a:avLst/>
          <a:gdLst/>
          <a:ahLst/>
          <a:cxnLst/>
          <a:rect l="0" t="0" r="0" b="0"/>
          <a:pathLst>
            <a:path>
              <a:moveTo>
                <a:pt x="3834498" y="0"/>
              </a:moveTo>
              <a:lnTo>
                <a:pt x="3834498" y="1401347"/>
              </a:lnTo>
              <a:lnTo>
                <a:pt x="0" y="1401347"/>
              </a:lnTo>
              <a:lnTo>
                <a:pt x="0" y="16716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DAFA-D310-4DD6-B4CF-9B250EA4B5AF}">
      <dsp:nvSpPr>
        <dsp:cNvPr id="0" name=""/>
        <dsp:cNvSpPr/>
      </dsp:nvSpPr>
      <dsp:spPr>
        <a:xfrm>
          <a:off x="4056898" y="619"/>
          <a:ext cx="3118168" cy="868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Development </a:t>
          </a:r>
          <a:r>
            <a:rPr lang="de-DE" sz="1400" b="1" kern="1200" dirty="0" err="1">
              <a:latin typeface="+mn-lt"/>
            </a:rPr>
            <a:t>of</a:t>
          </a:r>
          <a:r>
            <a:rPr lang="de-DE" sz="1400" b="1" kern="1200" dirty="0">
              <a:latin typeface="+mn-lt"/>
            </a:rPr>
            <a:t> an </a:t>
          </a:r>
          <a:r>
            <a:rPr lang="de-DE" sz="1400" b="1" kern="1200" dirty="0" err="1">
              <a:latin typeface="+mn-lt"/>
            </a:rPr>
            <a:t>autonomus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driving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environment</a:t>
          </a:r>
          <a:r>
            <a:rPr lang="de-DE" sz="1400" b="1" kern="1200" dirty="0">
              <a:latin typeface="+mn-lt"/>
            </a:rPr>
            <a:t> </a:t>
          </a:r>
          <a:r>
            <a:rPr lang="de-DE" sz="1400" b="1" kern="1200" dirty="0" err="1">
              <a:latin typeface="+mn-lt"/>
            </a:rPr>
            <a:t>model</a:t>
          </a:r>
          <a:endParaRPr lang="de-DE" sz="1400" b="1" kern="1200" dirty="0">
            <a:latin typeface="+mn-lt"/>
          </a:endParaRPr>
        </a:p>
      </dsp:txBody>
      <dsp:txXfrm>
        <a:off x="4056898" y="619"/>
        <a:ext cx="3118168" cy="868058"/>
      </dsp:txXfrm>
    </dsp:sp>
    <dsp:sp modelId="{B5B12D79-F459-45FA-AFB4-E5051F391B76}">
      <dsp:nvSpPr>
        <dsp:cNvPr id="0" name=""/>
        <dsp:cNvSpPr/>
      </dsp:nvSpPr>
      <dsp:spPr>
        <a:xfrm>
          <a:off x="5274527" y="706273"/>
          <a:ext cx="2013612" cy="4236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Fabio </a:t>
          </a:r>
          <a:r>
            <a:rPr lang="de-DE" sz="1400" kern="1200" dirty="0" err="1">
              <a:latin typeface="+mn-lt"/>
            </a:rPr>
            <a:t>Reway</a:t>
          </a:r>
          <a:r>
            <a:rPr lang="de-DE" sz="1400" kern="1200" dirty="0">
              <a:latin typeface="+mn-lt"/>
            </a:rPr>
            <a:t> </a:t>
          </a:r>
          <a:br>
            <a:rPr lang="de-DE" sz="1400" kern="1200" dirty="0">
              <a:latin typeface="+mn-lt"/>
            </a:rPr>
          </a:br>
          <a:r>
            <a:rPr lang="de-DE" sz="1400" kern="1200" dirty="0" err="1">
              <a:latin typeface="+mn-lt"/>
            </a:rPr>
            <a:t>Maikol</a:t>
          </a:r>
          <a:r>
            <a:rPr lang="de-DE" sz="1400" kern="1200" dirty="0">
              <a:latin typeface="+mn-lt"/>
            </a:rPr>
            <a:t> Drechsler</a:t>
          </a:r>
        </a:p>
      </dsp:txBody>
      <dsp:txXfrm>
        <a:off x="5274527" y="706273"/>
        <a:ext cx="2013612" cy="423630"/>
      </dsp:txXfrm>
    </dsp:sp>
    <dsp:sp modelId="{043B9A5E-855D-44D1-92D9-3BC681AFD539}">
      <dsp:nvSpPr>
        <dsp:cNvPr id="0" name=""/>
        <dsp:cNvSpPr/>
      </dsp:nvSpPr>
      <dsp:spPr>
        <a:xfrm>
          <a:off x="292820" y="2540318"/>
          <a:ext cx="2977327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1: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Simulationsszenario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Bereitstellung Ground-Truth Daten</a:t>
          </a:r>
        </a:p>
      </dsp:txBody>
      <dsp:txXfrm>
        <a:off x="292820" y="2540318"/>
        <a:ext cx="2977327" cy="1450709"/>
      </dsp:txXfrm>
    </dsp:sp>
    <dsp:sp modelId="{7DA3D586-A868-4A59-80ED-E6FA9E90076E}">
      <dsp:nvSpPr>
        <dsp:cNvPr id="0" name=""/>
        <dsp:cNvSpPr/>
      </dsp:nvSpPr>
      <dsp:spPr>
        <a:xfrm>
          <a:off x="1371848" y="3732723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  <a:ea typeface="+mn-ea"/>
              <a:cs typeface="+mn-cs"/>
            </a:rPr>
            <a:t>Stephan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Schweigard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Philipp Korn</a:t>
          </a:r>
        </a:p>
      </dsp:txBody>
      <dsp:txXfrm>
        <a:off x="1371848" y="3732723"/>
        <a:ext cx="2013612" cy="660214"/>
      </dsp:txXfrm>
    </dsp:sp>
    <dsp:sp modelId="{C73C62D8-4373-4D0C-9435-F1AB2DBC4A99}">
      <dsp:nvSpPr>
        <dsp:cNvPr id="0" name=""/>
        <dsp:cNvSpPr/>
      </dsp:nvSpPr>
      <dsp:spPr>
        <a:xfrm>
          <a:off x="3810734" y="2540318"/>
          <a:ext cx="3227753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2: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Sensor-Daten Kamera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Integration des KI-Algorithmus YOLO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Bereitstellung Kamera-Daten</a:t>
          </a:r>
        </a:p>
      </dsp:txBody>
      <dsp:txXfrm>
        <a:off x="3810734" y="2540318"/>
        <a:ext cx="3227753" cy="1450709"/>
      </dsp:txXfrm>
    </dsp:sp>
    <dsp:sp modelId="{30568889-0B6B-45F7-8DBB-B56D16260E32}">
      <dsp:nvSpPr>
        <dsp:cNvPr id="0" name=""/>
        <dsp:cNvSpPr/>
      </dsp:nvSpPr>
      <dsp:spPr>
        <a:xfrm>
          <a:off x="5194146" y="3791446"/>
          <a:ext cx="2013612" cy="658631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Max Pfaller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Denis Rösler</a:t>
          </a:r>
          <a:b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Dominik Knauer</a:t>
          </a:r>
        </a:p>
      </dsp:txBody>
      <dsp:txXfrm>
        <a:off x="5194146" y="3791446"/>
        <a:ext cx="2013612" cy="658631"/>
      </dsp:txXfrm>
    </dsp:sp>
    <dsp:sp modelId="{9B9535DD-D66C-4A90-BC79-6FA3302975A6}">
      <dsp:nvSpPr>
        <dsp:cNvPr id="0" name=""/>
        <dsp:cNvSpPr/>
      </dsp:nvSpPr>
      <dsp:spPr>
        <a:xfrm>
          <a:off x="7579074" y="2540318"/>
          <a:ext cx="3360070" cy="1450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TP 3: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Darstellung der Objektlisten in RVIZ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Erstellung einer GUI zum </a:t>
          </a:r>
          <a:r>
            <a:rPr lang="de-DE" sz="1400" kern="1200" dirty="0" err="1">
              <a:latin typeface="+mn-lt"/>
            </a:rPr>
            <a:t>post</a:t>
          </a:r>
          <a:r>
            <a:rPr lang="de-DE" sz="1400" kern="1200" dirty="0">
              <a:latin typeface="+mn-lt"/>
            </a:rPr>
            <a:t> </a:t>
          </a:r>
          <a:r>
            <a:rPr lang="de-DE" sz="1400" kern="1200" dirty="0" err="1">
              <a:latin typeface="+mn-lt"/>
            </a:rPr>
            <a:t>processing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Auswertung der generierten Daten</a:t>
          </a:r>
        </a:p>
      </dsp:txBody>
      <dsp:txXfrm>
        <a:off x="7579074" y="2540318"/>
        <a:ext cx="3360070" cy="1450709"/>
      </dsp:txXfrm>
    </dsp:sp>
    <dsp:sp modelId="{073E8542-86D6-498C-9936-9B2F0AE31D27}">
      <dsp:nvSpPr>
        <dsp:cNvPr id="0" name=""/>
        <dsp:cNvSpPr/>
      </dsp:nvSpPr>
      <dsp:spPr>
        <a:xfrm>
          <a:off x="8750162" y="3790655"/>
          <a:ext cx="2013612" cy="66021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n-lt"/>
            </a:rPr>
            <a:t>Tobias Wagner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latin typeface="+mn-lt"/>
            </a:rPr>
            <a:t>Maximilian Haindl</a:t>
          </a:r>
          <a:br>
            <a:rPr lang="de-DE" sz="1400" kern="1200" dirty="0">
              <a:latin typeface="+mn-lt"/>
            </a:rPr>
          </a:b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Christoph</a:t>
          </a:r>
          <a:r>
            <a:rPr lang="de-DE" sz="1400" kern="1200" dirty="0">
              <a:latin typeface="+mn-lt"/>
            </a:rPr>
            <a:t> Zach</a:t>
          </a:r>
        </a:p>
      </dsp:txBody>
      <dsp:txXfrm>
        <a:off x="8750162" y="3790655"/>
        <a:ext cx="2013612" cy="660214"/>
      </dsp:txXfrm>
    </dsp:sp>
    <dsp:sp modelId="{A30E0517-F715-40A2-A154-930911CD1EB3}">
      <dsp:nvSpPr>
        <dsp:cNvPr id="0" name=""/>
        <dsp:cNvSpPr/>
      </dsp:nvSpPr>
      <dsp:spPr>
        <a:xfrm>
          <a:off x="2895078" y="1434379"/>
          <a:ext cx="2237347" cy="541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63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n-lt"/>
            </a:rPr>
            <a:t>Projektleitung</a:t>
          </a:r>
        </a:p>
      </dsp:txBody>
      <dsp:txXfrm>
        <a:off x="2895078" y="1434379"/>
        <a:ext cx="2237347" cy="541933"/>
      </dsp:txXfrm>
    </dsp:sp>
    <dsp:sp modelId="{05B31DA7-B0DE-4230-ABEE-F733352DC5F3}">
      <dsp:nvSpPr>
        <dsp:cNvPr id="0" name=""/>
        <dsp:cNvSpPr/>
      </dsp:nvSpPr>
      <dsp:spPr>
        <a:xfrm>
          <a:off x="3190761" y="1770654"/>
          <a:ext cx="2013612" cy="386133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5400" cap="flat" cmpd="sng" algn="ctr">
          <a:solidFill>
            <a:prstClr val="white">
              <a:lumMod val="6500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005A9B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Christoph Zach</a:t>
          </a:r>
        </a:p>
      </dsp:txBody>
      <dsp:txXfrm>
        <a:off x="3190761" y="1770654"/>
        <a:ext cx="2013612" cy="38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17.06.2020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6E442-9049-4F28-8297-9299098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C3FD1D-37D4-4805-9782-08B1943A1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369DA-C464-46CC-9775-8C5BAA0B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8B5CC-4AFE-437F-AD65-4B1F736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2C7D2-8322-477C-B637-1CE9044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0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278A50-2FCF-4C3F-B9DE-A768A2F91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8D8C13-66C5-4812-AD8E-F8E0A51F6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13243-84A3-46CB-B6AC-0585B5F2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9E598-63D9-4979-B09C-6C076DFC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2B77-4493-41A2-9F88-5BD0E3E6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3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B5A0E-688D-43EE-9A41-E30FF267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6626C-DD08-4781-A5A2-FE0C7D1A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8DEA-AD85-4DD6-B191-E7C09980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9C124E-8097-4276-802E-A83F3521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0A941-31B7-42DD-B8E3-52B2014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171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76110-C5DB-4D3E-9C64-271509B6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CC870B-AF47-4404-901E-0E7472A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5D4B7-1914-43D9-8246-47E9FCB2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8E041D-58B3-4A74-8583-59A86F8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E35AD-56AB-486A-80D4-2C8B657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2446-CE7D-404A-97AA-195032DB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0616C-35D5-40CA-BFA9-BD9E8F5C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13D86-83C0-4D93-94BD-F629097A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E3C84-6A7E-4012-82B2-42A64FF7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34D69-3555-42EE-9D41-2B03145E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EB389-586E-469E-B90F-E3667380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3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1F85C-8114-418B-92B9-9AE86B3E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8A977-EFEC-45BF-92AA-7DAAD3423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67FEE-5257-4E4C-8674-C30F921F9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739B9-51EA-4539-8DCC-A533662F2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005043-DB81-4442-8ED8-D4E9F9DC7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98A461-E707-4581-8D29-F85C340A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66418C-7C77-47FA-BA6A-F43DD24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452071-1986-4A31-B54F-9324424D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88394-4411-4BD2-A3D9-F28899B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EE6344-5416-4F8A-9421-A1B4987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030269-9652-47FE-B6E1-38901964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2B2E2D-813F-466C-BEE7-74348878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095405-18F9-4B36-B834-1BF2EBA5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232E3C-683D-47DE-AE16-C56E5D76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40F0C-36BD-4FB0-A2ED-CC8C3D7A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62F01-8A77-4FD9-A1C9-9E9028C1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AD6C8-A0A7-4081-B6B3-FFF0498F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CE983-7AC0-437B-A926-40F47A59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ABABB5-A1F0-4391-91AD-0EAF73C3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820316-B1F8-476C-AADF-34FB7011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76D4-D66E-4A3A-87D3-B075E6E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4166C-AFFC-4896-B6CD-F21253BE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CA7F11-BB40-4C58-8981-C9BC68FEB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901C14-138C-4FD4-A26E-59B60007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3A946-06B7-4D40-B6D9-807C416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D490E4-1A08-469E-A513-99916E9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C82C7-CCBE-4D7B-9036-5F03096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D11F7-7F8C-487E-BE0B-3F9CCF3F4D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65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2410B-2CAC-4356-AA86-8664BFAD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0E951-AE3C-4B23-996C-98051229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Bild 12">
            <a:extLst>
              <a:ext uri="{FF2B5EF4-FFF2-40B4-BE49-F238E27FC236}">
                <a16:creationId xmlns:a16="http://schemas.microsoft.com/office/drawing/2014/main" id="{29133DF7-C070-45E6-8C3E-C6B1D48BE1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9144000" cy="6492875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3050D6C7-C304-4AC3-A22C-EBBA56DCEB6A}"/>
              </a:ext>
            </a:extLst>
          </p:cNvPr>
          <p:cNvSpPr txBox="1">
            <a:spLocks/>
          </p:cNvSpPr>
          <p:nvPr userDrawn="1"/>
        </p:nvSpPr>
        <p:spPr>
          <a:xfrm>
            <a:off x="4093368" y="3372107"/>
            <a:ext cx="7371557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 baseline="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Development of an autonomous driving environment model visualization based on object list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E70AAB9-EA9A-45ED-BE6A-2DCB08D0B599}"/>
              </a:ext>
            </a:extLst>
          </p:cNvPr>
          <p:cNvSpPr txBox="1">
            <a:spLocks/>
          </p:cNvSpPr>
          <p:nvPr userDrawn="1"/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E47B7E-1879-468C-AC6C-74FE3DD743D1}" type="datetime1">
              <a:rPr lang="de-DE" smtClean="0"/>
              <a:pPr/>
              <a:t>17.06.2020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C80C98B-E4F3-41B4-8126-3C43F1463A74}"/>
              </a:ext>
            </a:extLst>
          </p:cNvPr>
          <p:cNvSpPr txBox="1">
            <a:spLocks/>
          </p:cNvSpPr>
          <p:nvPr userDrawn="1"/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1" i="1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1" i="0" kern="1200" baseline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Sommersemester 2020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9F7AB2-42F1-42D3-A274-07C9D8E82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365124"/>
            <a:ext cx="25431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45"/>
          <a:stretch/>
        </p:blipFill>
        <p:spPr>
          <a:xfrm>
            <a:off x="0" y="0"/>
            <a:ext cx="407406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5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CARLA 0.9.8 Simulator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39AB95-04EF-44DE-A57D-1818AA7FC306}"/>
              </a:ext>
            </a:extLst>
          </p:cNvPr>
          <p:cNvSpPr txBox="1"/>
          <p:nvPr/>
        </p:nvSpPr>
        <p:spPr>
          <a:xfrm>
            <a:off x="539260" y="1688464"/>
            <a:ext cx="6198892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Szenarien, Fahrzeuge, Passanten frei wähl- und positionierbar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Volle Kontrolle über statische und dynamische Aktoren, Wetterbedingungen und Lichtverhältnisse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Variable Sensorpositionierung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Ausführbar mit Python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2000" dirty="0"/>
              <a:t>ROS Integration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AD37F1-55C1-4D46-80B2-A8D86244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52" y="1859975"/>
            <a:ext cx="5255182" cy="29239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A99C21D-F75C-4962-BFEF-BBEC4B6D35F8}"/>
              </a:ext>
            </a:extLst>
          </p:cNvPr>
          <p:cNvSpPr txBox="1"/>
          <p:nvPr/>
        </p:nvSpPr>
        <p:spPr>
          <a:xfrm>
            <a:off x="6738152" y="4783936"/>
            <a:ext cx="3551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Ausschnitt aus CARLA </a:t>
            </a:r>
          </a:p>
        </p:txBody>
      </p:sp>
    </p:spTree>
    <p:extLst>
      <p:ext uri="{BB962C8B-B14F-4D97-AF65-F5344CB8AC3E}">
        <p14:creationId xmlns:p14="http://schemas.microsoft.com/office/powerpoint/2010/main" val="271487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Car-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Nearside</a:t>
            </a:r>
            <a:r>
              <a:rPr lang="de-DE" dirty="0"/>
              <a:t> Child 50 % Test (CPNC-50)</a:t>
            </a:r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06792"/>
              </p:ext>
            </p:extLst>
          </p:nvPr>
        </p:nvGraphicFramePr>
        <p:xfrm>
          <a:off x="549592" y="1637234"/>
          <a:ext cx="588446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230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2942230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Eckdaten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CPNC-50 Testszenario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Geschwindigkeit 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Geschwindigkeit Fußgänger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 km/h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Weg und Körperhaltung des Fußgängers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Aufrechtes überqueren der Straße von R-nach-L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Körpergröße des Fußgängers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Relative Überlappung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Startposition 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 m hinter dem Kind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3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Startposition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 rechts vom 50 % Punkt des Ego-Fahrzeugs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48891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2559633C-7F24-47B2-8452-C6389B0E0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14" y="773162"/>
            <a:ext cx="3551228" cy="54411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233714" y="6214314"/>
            <a:ext cx="355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NCAP CPNC-50 Testszenario (Zeitpunkt: Kind wird für das Ego-Fahrzeug sichtbar)</a:t>
            </a:r>
          </a:p>
        </p:txBody>
      </p:sp>
    </p:spTree>
    <p:extLst>
      <p:ext uri="{BB962C8B-B14F-4D97-AF65-F5344CB8AC3E}">
        <p14:creationId xmlns:p14="http://schemas.microsoft.com/office/powerpoint/2010/main" val="6062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Generieren der Ground-Truth Daten </a:t>
            </a:r>
          </a:p>
          <a:p>
            <a:endParaRPr lang="de-DE" dirty="0"/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89984"/>
              </p:ext>
            </p:extLst>
          </p:nvPr>
        </p:nvGraphicFramePr>
        <p:xfrm>
          <a:off x="549591" y="1649856"/>
          <a:ext cx="661597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220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Objects List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Erzeugung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Klassifizierung der Objekte in Gruppen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Abmessungen der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box (statisch)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Sichtbare und Verdeckte Kanten der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Geometric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Dynamisch berechnet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Position, Geschwindigkeit und Ausrichtung der Objekte relativ zum Ego-Fahrzeug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422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332869" y="5735062"/>
            <a:ext cx="355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Koordinatensystem der Fahrzeuge und des Fußgängers (</a:t>
            </a:r>
            <a:r>
              <a:rPr lang="de-DE" sz="1200" dirty="0" err="1"/>
              <a:t>mitte</a:t>
            </a:r>
            <a:r>
              <a:rPr lang="de-DE" sz="1200" dirty="0"/>
              <a:t>); Ego-Fahrzeug (unten rechts)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007F3B-09A4-4F4A-9E16-B51336F8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69" y="1097788"/>
            <a:ext cx="4309539" cy="46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6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1: Simulation NCAP-Testszenario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Publizieren der Ground-Truth Daten in 2 Topics </a:t>
            </a:r>
          </a:p>
          <a:p>
            <a:endParaRPr lang="de-DE" dirty="0"/>
          </a:p>
        </p:txBody>
      </p:sp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40D7B331-AA83-4426-9637-9CC3909D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29392"/>
              </p:ext>
            </p:extLst>
          </p:nvPr>
        </p:nvGraphicFramePr>
        <p:xfrm>
          <a:off x="549591" y="1640978"/>
          <a:ext cx="661597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55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383389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4166835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Topic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Sichtweise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Publizierte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FoV</a:t>
                      </a:r>
                      <a:r>
                        <a:rPr lang="de-DE" dirty="0"/>
                        <a:t> der Kamera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 im Sichtfeld der Kamera (200 m, Öffnungswinkel gesamt 60 °; Position Front-Mitte des Ego-Fahrzeugs)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erzeugten Objekte über den gesamten Testzeitraum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9468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9DC4145F-F76F-43EF-8AF7-08A92D650020}"/>
              </a:ext>
            </a:extLst>
          </p:cNvPr>
          <p:cNvSpPr txBox="1"/>
          <p:nvPr/>
        </p:nvSpPr>
        <p:spPr>
          <a:xfrm>
            <a:off x="7332869" y="5735062"/>
            <a:ext cx="355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Koordinatensystem der Fahrzeuge und des Fußgängers (</a:t>
            </a:r>
            <a:r>
              <a:rPr lang="de-DE" sz="1200" dirty="0" err="1"/>
              <a:t>mitte</a:t>
            </a:r>
            <a:r>
              <a:rPr lang="de-DE" sz="1200" dirty="0"/>
              <a:t>); Ego-Fahrzeug (unten rechts)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007F3B-09A4-4F4A-9E16-B51336F8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69" y="1097788"/>
            <a:ext cx="4309539" cy="4626607"/>
          </a:xfrm>
          <a:prstGeom prst="rect">
            <a:avLst/>
          </a:prstGeom>
        </p:spPr>
      </p:pic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A1B03608-24A1-4203-A2FE-C87728666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6676"/>
              </p:ext>
            </p:extLst>
          </p:nvPr>
        </p:nvGraphicFramePr>
        <p:xfrm>
          <a:off x="549590" y="4336127"/>
          <a:ext cx="661597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55">
                  <a:extLst>
                    <a:ext uri="{9D8B030D-6E8A-4147-A177-3AD203B41FA5}">
                      <a16:colId xmlns:a16="http://schemas.microsoft.com/office/drawing/2014/main" val="2696085002"/>
                    </a:ext>
                  </a:extLst>
                </a:gridCol>
                <a:gridCol w="1383389">
                  <a:extLst>
                    <a:ext uri="{9D8B030D-6E8A-4147-A177-3AD203B41FA5}">
                      <a16:colId xmlns:a16="http://schemas.microsoft.com/office/drawing/2014/main" val="359726044"/>
                    </a:ext>
                  </a:extLst>
                </a:gridCol>
                <a:gridCol w="4166835">
                  <a:extLst>
                    <a:ext uri="{9D8B030D-6E8A-4147-A177-3AD203B41FA5}">
                      <a16:colId xmlns:a16="http://schemas.microsoft.com/office/drawing/2014/main" val="335823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Topic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Sichtweise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Publizierte 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Ego-Fahrzeug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Geometrische Objektdaten des Ego-Fahrzeugs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2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2: Objektdetektion mit Kamerasensor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33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E67D118A-35FE-43FF-ABB1-A654AAA563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82AB2D-7DA9-4D0A-86E4-1C25D7B2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Teilprojekt 3: Darstellung und Analyse der Daten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31D032-5FFF-4D37-8F7B-0EB11D31A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94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D58586E-6504-46A0-A7E0-CA8FB4E2A2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5D0A7-FF6F-4574-AEA6-9FF3514A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05B8E3-8002-451B-8012-73327D277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1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 indent="0">
              <a:buNone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529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88515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" y="1823292"/>
            <a:ext cx="10800000" cy="32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F94C9FF-111F-4B0B-88FB-40285AC1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Projektziele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11B27470-70E6-40B6-A26A-589D18DAA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11ABE15-941D-4C84-83BC-AE179D0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600" y="1408666"/>
            <a:ext cx="10800000" cy="40406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C0E467-3622-46F7-93AB-761E177ED4E2}"/>
              </a:ext>
            </a:extLst>
          </p:cNvPr>
          <p:cNvSpPr txBox="1"/>
          <p:nvPr/>
        </p:nvSpPr>
        <p:spPr>
          <a:xfrm>
            <a:off x="4543951" y="4830051"/>
            <a:ext cx="46410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TP-1: NCAP-Testszenario in Simulation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TP-2: Objektdetektion mit Kamerasensor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TP-3: Darstellung / Datenanalyse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IEEE-Veröffentlichung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49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b="1" dirty="0">
                <a:latin typeface="+mn-lt"/>
              </a:rPr>
              <a:t>…</a:t>
            </a: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88393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Teamstruktur und Aufgabenverteilung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40D2B57-907E-4EF8-8A91-458CE4006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371721"/>
              </p:ext>
            </p:extLst>
          </p:nvPr>
        </p:nvGraphicFramePr>
        <p:xfrm>
          <a:off x="746106" y="1037815"/>
          <a:ext cx="11231965" cy="5100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4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86DFE94-7B3E-440E-882F-5D5EAA191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"/>
          <a:stretch/>
        </p:blipFill>
        <p:spPr>
          <a:xfrm>
            <a:off x="393600" y="891961"/>
            <a:ext cx="11562064" cy="570215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C9EE68F-745B-4A6F-9C0E-9C9C9A8A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Projektorganisation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280A78D-57EA-4268-8025-0003C6FF9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38090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B4741A-49B7-43CF-86A9-4B75E56E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Übersicht</a:t>
            </a:r>
          </a:p>
        </p:txBody>
      </p:sp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88395F4-2CD4-46E3-9615-9B2D72A74B41}"/>
              </a:ext>
            </a:extLst>
          </p:cNvPr>
          <p:cNvSpPr txBox="1">
            <a:spLocks/>
          </p:cNvSpPr>
          <p:nvPr/>
        </p:nvSpPr>
        <p:spPr>
          <a:xfrm>
            <a:off x="4511824" y="1167528"/>
            <a:ext cx="3599576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Projektorganisation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Teamstruktur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Aufgabenverteilung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sz="1400" kern="0" dirty="0"/>
              <a:t>Projektstrukturplan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de-DE" sz="1400" kern="0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E884B0F2-06A4-4162-B362-B539CEF457C2}"/>
              </a:ext>
            </a:extLst>
          </p:cNvPr>
          <p:cNvSpPr txBox="1">
            <a:spLocks/>
          </p:cNvSpPr>
          <p:nvPr/>
        </p:nvSpPr>
        <p:spPr>
          <a:xfrm>
            <a:off x="695400" y="116752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 kern="0">
                <a:ea typeface="ＭＳ Ｐゴシック" charset="0"/>
                <a:cs typeface="ＭＳ Ｐゴシック" charset="0"/>
              </a:defRPr>
            </a:lvl1pPr>
            <a:lvl2pPr marL="358775" lvl="1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kern="0">
                <a:ea typeface="ＭＳ Ｐゴシック" charset="0"/>
              </a:defRPr>
            </a:lvl2pPr>
            <a:lvl3pPr marL="719138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3pPr>
            <a:lvl4pPr marL="1079500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4pPr>
            <a:lvl5pPr marL="1439863"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Projektziele</a:t>
            </a:r>
          </a:p>
          <a:p>
            <a:pPr lvl="1"/>
            <a:r>
              <a:rPr lang="de-DE" sz="1400" dirty="0"/>
              <a:t>NCAP-Testszenario in Simulation</a:t>
            </a:r>
          </a:p>
          <a:p>
            <a:pPr lvl="1"/>
            <a:r>
              <a:rPr lang="de-DE" sz="1400" dirty="0"/>
              <a:t>Objektdetektion mit Kamerasensor</a:t>
            </a:r>
          </a:p>
          <a:p>
            <a:pPr lvl="1"/>
            <a:r>
              <a:rPr lang="de-DE" sz="1400" dirty="0"/>
              <a:t>Darstellung Objektliste / Analyse</a:t>
            </a:r>
          </a:p>
          <a:p>
            <a:pPr lvl="1"/>
            <a:r>
              <a:rPr lang="de-DE" sz="1400" dirty="0"/>
              <a:t>IEEE-Veröffentlichung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B3A8AAB2-C41B-4B8C-A1F0-68E12DE61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19824" y="1167528"/>
            <a:ext cx="3708000" cy="262731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indent="358775">
              <a:spcBef>
                <a:spcPct val="0"/>
              </a:spcBef>
              <a:buBlip>
                <a:blip r:embed="rId2"/>
              </a:buBlip>
            </a:pPr>
            <a:r>
              <a:rPr lang="de-DE" sz="1800" b="1" dirty="0">
                <a:latin typeface="+mn-lt"/>
              </a:rPr>
              <a:t>TP1: Simulation NCAP-   Testszenario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CARLA 0.9.8 Simulator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Car-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Nearside</a:t>
            </a:r>
            <a:r>
              <a:rPr lang="de-DE" dirty="0"/>
              <a:t>  Child 50 % Test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Generierung GT Daten 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r>
              <a:rPr lang="de-DE" dirty="0"/>
              <a:t>Publizieren GT Daten in 2 Topics </a:t>
            </a:r>
          </a:p>
          <a:p>
            <a:pPr marL="1085850" lvl="1" indent="-342900">
              <a:buFont typeface="Wingdings" panose="05000000000000000000" pitchFamily="2" charset="2"/>
              <a:buChar char="v"/>
            </a:pPr>
            <a:endParaRPr lang="de-DE" b="1" dirty="0">
              <a:latin typeface="+mn-lt"/>
            </a:endParaRPr>
          </a:p>
          <a:p>
            <a:pPr indent="358775">
              <a:spcBef>
                <a:spcPct val="0"/>
              </a:spcBef>
              <a:buBlip>
                <a:blip r:embed="rId2"/>
              </a:buBlip>
            </a:pPr>
            <a:endParaRPr lang="de-DE" sz="1800" b="1" dirty="0">
              <a:latin typeface="+mn-lt"/>
            </a:endParaRP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64D30295-1E5C-40CB-B834-6EB01EA05E95}"/>
              </a:ext>
            </a:extLst>
          </p:cNvPr>
          <p:cNvSpPr txBox="1">
            <a:spLocks/>
          </p:cNvSpPr>
          <p:nvPr/>
        </p:nvSpPr>
        <p:spPr>
          <a:xfrm>
            <a:off x="695400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TP2: Objektdetektion mit Kamerasensor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1F22DFBC-48CA-4E4C-8428-6CF9C4F8B621}"/>
              </a:ext>
            </a:extLst>
          </p:cNvPr>
          <p:cNvSpPr txBox="1">
            <a:spLocks/>
          </p:cNvSpPr>
          <p:nvPr/>
        </p:nvSpPr>
        <p:spPr>
          <a:xfrm>
            <a:off x="4511824" y="3904378"/>
            <a:ext cx="3600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indent="358775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b="1" kern="0" baseline="0">
                <a:ea typeface="ＭＳ Ｐゴシック" charset="0"/>
                <a:cs typeface="ＭＳ Ｐゴシック" charset="0"/>
              </a:defRPr>
            </a:lvl1pPr>
            <a:lvl2pPr marL="742950" indent="-28575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2pPr>
            <a:lvl3pPr marL="11430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3pPr>
            <a:lvl4pPr marL="16002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4pPr>
            <a:lvl5pPr marL="2057400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3"/>
              </a:buBlip>
              <a:defRPr sz="1400" baseline="0">
                <a:latin typeface="Arial"/>
                <a:ea typeface="ＭＳ Ｐゴシック" charset="0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TP3: Darstellung und Analyse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…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0D8B8DFB-06E6-49E2-A961-C3B85F05FFFD}"/>
              </a:ext>
            </a:extLst>
          </p:cNvPr>
          <p:cNvSpPr txBox="1">
            <a:spLocks/>
          </p:cNvSpPr>
          <p:nvPr/>
        </p:nvSpPr>
        <p:spPr>
          <a:xfrm>
            <a:off x="8219824" y="3904378"/>
            <a:ext cx="3708000" cy="2627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b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58775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19138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79500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39863" indent="358775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kern="0" dirty="0"/>
              <a:t>Zusammenfassung / Ausblick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8740386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EI_16_9.potx" id="{A1CACD98-BA8B-49BB-958E-2A5526537EE8}" vid="{675FF09B-4DFB-4C38-8B6B-DC26BE18309D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b1666d69cc311cc1466d4f987507387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0e5e9971a397e5231bf4c82372384882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4ZPPNAQV5EQV-6530471-138</_dlc_DocId>
    <_dlc_DocIdUrl xmlns="bfb11438-62cb-48e0-8e08-adb7b8077717">
      <Url>https://mythi.de/_layouts/15/DocIdRedir.aspx?ID=4ZPPNAQV5EQV-6530471-138</Url>
      <Description>4ZPPNAQV5EQV-6530471-138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8977DD-B7FC-4290-8D6B-B6CD32B1CBC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5C2B64-3F14-403F-BDAB-D499D02BA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FAB2D-EFAE-4612-B6A1-357114B11EBA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83A63781-5B6D-4052-B74C-BB6AD1F5A1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EI_16_9</Template>
  <TotalTime>0</TotalTime>
  <Words>565</Words>
  <Application>Microsoft Office PowerPoint</Application>
  <PresentationFormat>Breitbild</PresentationFormat>
  <Paragraphs>171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Benutzerdefiniertes Design</vt:lpstr>
      <vt:lpstr>1_Bildschirm</vt:lpstr>
      <vt:lpstr>PowerPoint-Präsentation</vt:lpstr>
      <vt:lpstr>Übersicht</vt:lpstr>
      <vt:lpstr>Übersicht</vt:lpstr>
      <vt:lpstr>Projektziele</vt:lpstr>
      <vt:lpstr>Projektziele</vt:lpstr>
      <vt:lpstr>Übersicht</vt:lpstr>
      <vt:lpstr>Projektorganisation</vt:lpstr>
      <vt:lpstr>Projektorganisation</vt:lpstr>
      <vt:lpstr>Übersicht</vt:lpstr>
      <vt:lpstr>Teilprojekt 1: Simulation NCAP-Testszenario</vt:lpstr>
      <vt:lpstr>Teilprojekt 1: Simulation NCAP-Testszenario</vt:lpstr>
      <vt:lpstr>Teilprojekt 1: Simulation NCAP-Testszenario</vt:lpstr>
      <vt:lpstr>Teilprojekt 1: Simulation NCAP-Testszenario</vt:lpstr>
      <vt:lpstr>Teilprojekt 2: Objektdetektion mit Kamerasensor</vt:lpstr>
      <vt:lpstr>Teilprojekt 3: Darstellung und Analyse der Daten</vt:lpstr>
      <vt:lpstr>PowerPoint-Präsentation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Zach</dc:creator>
  <cp:lastModifiedBy>Philipp Korn</cp:lastModifiedBy>
  <cp:revision>36</cp:revision>
  <cp:lastPrinted>2018-04-09T18:27:12Z</cp:lastPrinted>
  <dcterms:created xsi:type="dcterms:W3CDTF">2020-06-02T13:18:30Z</dcterms:created>
  <dcterms:modified xsi:type="dcterms:W3CDTF">2020-06-17T09:31:01Z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7ade9c52-4ba0-48a0-b751-d184b8e445ad</vt:lpwstr>
  </property>
</Properties>
</file>