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5"/>
    <p:sldMasterId id="2147483668" r:id="rId6"/>
  </p:sldMasterIdLst>
  <p:notesMasterIdLst>
    <p:notesMasterId r:id="rId13"/>
  </p:notesMasterIdLst>
  <p:sldIdLst>
    <p:sldId id="280" r:id="rId7"/>
    <p:sldId id="276" r:id="rId8"/>
    <p:sldId id="277" r:id="rId9"/>
    <p:sldId id="278" r:id="rId10"/>
    <p:sldId id="279" r:id="rId11"/>
    <p:sldId id="283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8BF3"/>
    <a:srgbClr val="FF0000"/>
    <a:srgbClr val="9A9064"/>
    <a:srgbClr val="575756"/>
    <a:srgbClr val="005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85369"/>
  </p:normalViewPr>
  <p:slideViewPr>
    <p:cSldViewPr snapToGrid="0" showGuides="1">
      <p:cViewPr>
        <p:scale>
          <a:sx n="79" d="100"/>
          <a:sy n="79" d="100"/>
        </p:scale>
        <p:origin x="-144" y="59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k Knauer" userId="92679a913183f479" providerId="LiveId" clId="{C5DA4700-E351-4FD4-BF22-7C7A7ED02E0C}"/>
    <pc:docChg chg="undo custSel mod addSld delSld modSld">
      <pc:chgData name="Dominik Knauer" userId="92679a913183f479" providerId="LiveId" clId="{C5DA4700-E351-4FD4-BF22-7C7A7ED02E0C}" dt="2020-06-16T21:15:13.218" v="3303" actId="47"/>
      <pc:docMkLst>
        <pc:docMk/>
      </pc:docMkLst>
      <pc:sldChg chg="del">
        <pc:chgData name="Dominik Knauer" userId="92679a913183f479" providerId="LiveId" clId="{C5DA4700-E351-4FD4-BF22-7C7A7ED02E0C}" dt="2020-06-16T14:14:14.546" v="0" actId="47"/>
        <pc:sldMkLst>
          <pc:docMk/>
          <pc:sldMk cId="1187550475" sldId="268"/>
        </pc:sldMkLst>
      </pc:sldChg>
      <pc:sldChg chg="del">
        <pc:chgData name="Dominik Knauer" userId="92679a913183f479" providerId="LiveId" clId="{C5DA4700-E351-4FD4-BF22-7C7A7ED02E0C}" dt="2020-06-16T14:14:15.328" v="1" actId="47"/>
        <pc:sldMkLst>
          <pc:docMk/>
          <pc:sldMk cId="1585295726" sldId="269"/>
        </pc:sldMkLst>
      </pc:sldChg>
      <pc:sldChg chg="del">
        <pc:chgData name="Dominik Knauer" userId="92679a913183f479" providerId="LiveId" clId="{C5DA4700-E351-4FD4-BF22-7C7A7ED02E0C}" dt="2020-06-16T14:14:16.502" v="3" actId="47"/>
        <pc:sldMkLst>
          <pc:docMk/>
          <pc:sldMk cId="449430380" sldId="270"/>
        </pc:sldMkLst>
      </pc:sldChg>
      <pc:sldChg chg="del">
        <pc:chgData name="Dominik Knauer" userId="92679a913183f479" providerId="LiveId" clId="{C5DA4700-E351-4FD4-BF22-7C7A7ED02E0C}" dt="2020-06-16T14:14:17.054" v="4" actId="47"/>
        <pc:sldMkLst>
          <pc:docMk/>
          <pc:sldMk cId="530494606" sldId="271"/>
        </pc:sldMkLst>
      </pc:sldChg>
      <pc:sldChg chg="del">
        <pc:chgData name="Dominik Knauer" userId="92679a913183f479" providerId="LiveId" clId="{C5DA4700-E351-4FD4-BF22-7C7A7ED02E0C}" dt="2020-06-16T14:14:18.137" v="6" actId="47"/>
        <pc:sldMkLst>
          <pc:docMk/>
          <pc:sldMk cId="2148463723" sldId="272"/>
        </pc:sldMkLst>
      </pc:sldChg>
      <pc:sldChg chg="del">
        <pc:chgData name="Dominik Knauer" userId="92679a913183f479" providerId="LiveId" clId="{C5DA4700-E351-4FD4-BF22-7C7A7ED02E0C}" dt="2020-06-16T14:14:20.101" v="9" actId="47"/>
        <pc:sldMkLst>
          <pc:docMk/>
          <pc:sldMk cId="2714879167" sldId="273"/>
        </pc:sldMkLst>
      </pc:sldChg>
      <pc:sldChg chg="addSp delSp modSp del mod modTransition setBg modClrScheme delAnim modAnim chgLayout">
        <pc:chgData name="Dominik Knauer" userId="92679a913183f479" providerId="LiveId" clId="{C5DA4700-E351-4FD4-BF22-7C7A7ED02E0C}" dt="2020-06-16T21:15:13.218" v="3303" actId="47"/>
        <pc:sldMkLst>
          <pc:docMk/>
          <pc:sldMk cId="2169332205" sldId="274"/>
        </pc:sldMkLst>
        <pc:spChg chg="add del mod">
          <ac:chgData name="Dominik Knauer" userId="92679a913183f479" providerId="LiveId" clId="{C5DA4700-E351-4FD4-BF22-7C7A7ED02E0C}" dt="2020-06-16T14:20:28.329" v="164"/>
          <ac:spMkLst>
            <pc:docMk/>
            <pc:sldMk cId="2169332205" sldId="274"/>
            <ac:spMk id="2" creationId="{E67D118A-35FE-43FF-ABB1-A654AAA563BF}"/>
          </ac:spMkLst>
        </pc:spChg>
        <pc:spChg chg="mod ord">
          <ac:chgData name="Dominik Knauer" userId="92679a913183f479" providerId="LiveId" clId="{C5DA4700-E351-4FD4-BF22-7C7A7ED02E0C}" dt="2020-06-16T14:20:48.988" v="174" actId="26606"/>
          <ac:spMkLst>
            <pc:docMk/>
            <pc:sldMk cId="2169332205" sldId="274"/>
            <ac:spMk id="3" creationId="{3982AB2D-7DA9-4D0A-86E4-1C25D7B29DB9}"/>
          </ac:spMkLst>
        </pc:spChg>
        <pc:spChg chg="mod ord">
          <ac:chgData name="Dominik Knauer" userId="92679a913183f479" providerId="LiveId" clId="{C5DA4700-E351-4FD4-BF22-7C7A7ED02E0C}" dt="2020-06-16T14:20:48.988" v="174" actId="26606"/>
          <ac:spMkLst>
            <pc:docMk/>
            <pc:sldMk cId="2169332205" sldId="274"/>
            <ac:spMk id="4" creationId="{A131D032-5FFF-4D37-8F7B-0EB11D31A848}"/>
          </ac:spMkLst>
        </pc:spChg>
        <pc:spChg chg="add mod ord">
          <ac:chgData name="Dominik Knauer" userId="92679a913183f479" providerId="LiveId" clId="{C5DA4700-E351-4FD4-BF22-7C7A7ED02E0C}" dt="2020-06-16T15:41:42.276" v="1285" actId="11"/>
          <ac:spMkLst>
            <pc:docMk/>
            <pc:sldMk cId="2169332205" sldId="274"/>
            <ac:spMk id="5" creationId="{E32A2C1B-8990-4A8E-8317-D1281D703006}"/>
          </ac:spMkLst>
        </pc:spChg>
        <pc:spChg chg="add del mod">
          <ac:chgData name="Dominik Knauer" userId="92679a913183f479" providerId="LiveId" clId="{C5DA4700-E351-4FD4-BF22-7C7A7ED02E0C}" dt="2020-06-16T14:20:43.392" v="166" actId="26606"/>
          <ac:spMkLst>
            <pc:docMk/>
            <pc:sldMk cId="2169332205" sldId="274"/>
            <ac:spMk id="11" creationId="{1EC5183A-53CE-4BF7-9255-FAE2FEC160B7}"/>
          </ac:spMkLst>
        </pc:spChg>
        <pc:spChg chg="add del mod">
          <ac:chgData name="Dominik Knauer" userId="92679a913183f479" providerId="LiveId" clId="{C5DA4700-E351-4FD4-BF22-7C7A7ED02E0C}" dt="2020-06-16T14:20:44.840" v="168" actId="26606"/>
          <ac:spMkLst>
            <pc:docMk/>
            <pc:sldMk cId="2169332205" sldId="274"/>
            <ac:spMk id="13" creationId="{5BB55F2D-942E-4799-9B65-A877B7C7D42A}"/>
          </ac:spMkLst>
        </pc:spChg>
        <pc:spChg chg="add del mod">
          <ac:chgData name="Dominik Knauer" userId="92679a913183f479" providerId="LiveId" clId="{C5DA4700-E351-4FD4-BF22-7C7A7ED02E0C}" dt="2020-06-16T14:20:46.584" v="170" actId="26606"/>
          <ac:spMkLst>
            <pc:docMk/>
            <pc:sldMk cId="2169332205" sldId="274"/>
            <ac:spMk id="15" creationId="{38DF0244-9841-47A6-B2F8-3A4FB2DB5D7A}"/>
          </ac:spMkLst>
        </pc:spChg>
        <pc:spChg chg="add del mod">
          <ac:chgData name="Dominik Knauer" userId="92679a913183f479" providerId="LiveId" clId="{C5DA4700-E351-4FD4-BF22-7C7A7ED02E0C}" dt="2020-06-16T14:20:46.584" v="170" actId="26606"/>
          <ac:spMkLst>
            <pc:docMk/>
            <pc:sldMk cId="2169332205" sldId="274"/>
            <ac:spMk id="16" creationId="{9704AFCC-947F-4A51-819A-712A81A38E0A}"/>
          </ac:spMkLst>
        </pc:spChg>
        <pc:spChg chg="add del mod">
          <ac:chgData name="Dominik Knauer" userId="92679a913183f479" providerId="LiveId" clId="{C5DA4700-E351-4FD4-BF22-7C7A7ED02E0C}" dt="2020-06-16T14:20:48.948" v="173" actId="26606"/>
          <ac:spMkLst>
            <pc:docMk/>
            <pc:sldMk cId="2169332205" sldId="274"/>
            <ac:spMk id="18" creationId="{E69DADE0-F5F7-442C-B3CE-2640371DC2B6}"/>
          </ac:spMkLst>
        </pc:spChg>
        <pc:spChg chg="add del mod">
          <ac:chgData name="Dominik Knauer" userId="92679a913183f479" providerId="LiveId" clId="{C5DA4700-E351-4FD4-BF22-7C7A7ED02E0C}" dt="2020-06-16T14:20:48.948" v="173" actId="26606"/>
          <ac:spMkLst>
            <pc:docMk/>
            <pc:sldMk cId="2169332205" sldId="274"/>
            <ac:spMk id="19" creationId="{6600BCBB-DABA-4182-A15B-8E4329E55E30}"/>
          </ac:spMkLst>
        </pc:spChg>
        <pc:spChg chg="add mod">
          <ac:chgData name="Dominik Knauer" userId="92679a913183f479" providerId="LiveId" clId="{C5DA4700-E351-4FD4-BF22-7C7A7ED02E0C}" dt="2020-06-16T14:30:11.750" v="633" actId="122"/>
          <ac:spMkLst>
            <pc:docMk/>
            <pc:sldMk cId="2169332205" sldId="274"/>
            <ac:spMk id="21" creationId="{1EC5183A-53CE-4BF7-9255-FAE2FEC160B7}"/>
          </ac:spMkLst>
        </pc:spChg>
        <pc:picChg chg="add mod ord">
          <ac:chgData name="Dominik Knauer" userId="92679a913183f479" providerId="LiveId" clId="{C5DA4700-E351-4FD4-BF22-7C7A7ED02E0C}" dt="2020-06-16T14:27:44.713" v="550" actId="14861"/>
          <ac:picMkLst>
            <pc:docMk/>
            <pc:sldMk cId="2169332205" sldId="274"/>
            <ac:picMk id="6" creationId="{6EBB105A-433F-402D-9AD0-105379F543AD}"/>
          </ac:picMkLst>
        </pc:picChg>
        <pc:picChg chg="add del mod ord">
          <ac:chgData name="Dominik Knauer" userId="92679a913183f479" providerId="LiveId" clId="{C5DA4700-E351-4FD4-BF22-7C7A7ED02E0C}" dt="2020-06-16T14:40:05.195" v="686" actId="478"/>
          <ac:picMkLst>
            <pc:docMk/>
            <pc:sldMk cId="2169332205" sldId="274"/>
            <ac:picMk id="14" creationId="{8640FE02-CB43-40AB-9BF0-1628853BDAC0}"/>
          </ac:picMkLst>
        </pc:picChg>
      </pc:sldChg>
      <pc:sldChg chg="modSp add del setBg modAnim">
        <pc:chgData name="Dominik Knauer" userId="92679a913183f479" providerId="LiveId" clId="{C5DA4700-E351-4FD4-BF22-7C7A7ED02E0C}" dt="2020-06-16T14:56:20.615" v="915" actId="47"/>
        <pc:sldMkLst>
          <pc:docMk/>
          <pc:sldMk cId="2378630032" sldId="275"/>
        </pc:sldMkLst>
        <pc:spChg chg="mod">
          <ac:chgData name="Dominik Knauer" userId="92679a913183f479" providerId="LiveId" clId="{C5DA4700-E351-4FD4-BF22-7C7A7ED02E0C}" dt="2020-06-16T14:49:10.502" v="785" actId="20577"/>
          <ac:spMkLst>
            <pc:docMk/>
            <pc:sldMk cId="2378630032" sldId="275"/>
            <ac:spMk id="5" creationId="{E32A2C1B-8990-4A8E-8317-D1281D703006}"/>
          </ac:spMkLst>
        </pc:spChg>
      </pc:sldChg>
      <pc:sldChg chg="del">
        <pc:chgData name="Dominik Knauer" userId="92679a913183f479" providerId="LiveId" clId="{C5DA4700-E351-4FD4-BF22-7C7A7ED02E0C}" dt="2020-06-16T14:14:22.085" v="10" actId="47"/>
        <pc:sldMkLst>
          <pc:docMk/>
          <pc:sldMk cId="3113940225" sldId="275"/>
        </pc:sldMkLst>
      </pc:sldChg>
      <pc:sldChg chg="add del setBg">
        <pc:chgData name="Dominik Knauer" userId="92679a913183f479" providerId="LiveId" clId="{C5DA4700-E351-4FD4-BF22-7C7A7ED02E0C}" dt="2020-06-16T14:41:28.095" v="701"/>
        <pc:sldMkLst>
          <pc:docMk/>
          <pc:sldMk cId="200736511" sldId="276"/>
        </pc:sldMkLst>
      </pc:sldChg>
      <pc:sldChg chg="del">
        <pc:chgData name="Dominik Knauer" userId="92679a913183f479" providerId="LiveId" clId="{C5DA4700-E351-4FD4-BF22-7C7A7ED02E0C}" dt="2020-06-16T14:14:23.273" v="11" actId="47"/>
        <pc:sldMkLst>
          <pc:docMk/>
          <pc:sldMk cId="566125344" sldId="276"/>
        </pc:sldMkLst>
      </pc:sldChg>
      <pc:sldChg chg="modSp add mod modTransition modAnim">
        <pc:chgData name="Dominik Knauer" userId="92679a913183f479" providerId="LiveId" clId="{C5DA4700-E351-4FD4-BF22-7C7A7ED02E0C}" dt="2020-06-16T20:04:20.823" v="1492"/>
        <pc:sldMkLst>
          <pc:docMk/>
          <pc:sldMk cId="1958533727" sldId="276"/>
        </pc:sldMkLst>
        <pc:spChg chg="mod">
          <ac:chgData name="Dominik Knauer" userId="92679a913183f479" providerId="LiveId" clId="{C5DA4700-E351-4FD4-BF22-7C7A7ED02E0C}" dt="2020-06-16T20:04:20.823" v="1492"/>
          <ac:spMkLst>
            <pc:docMk/>
            <pc:sldMk cId="1958533727" sldId="276"/>
            <ac:spMk id="5" creationId="{E32A2C1B-8990-4A8E-8317-D1281D703006}"/>
          </ac:spMkLst>
        </pc:spChg>
      </pc:sldChg>
      <pc:sldChg chg="add del">
        <pc:chgData name="Dominik Knauer" userId="92679a913183f479" providerId="LiveId" clId="{C5DA4700-E351-4FD4-BF22-7C7A7ED02E0C}" dt="2020-06-16T14:45:08.235" v="715"/>
        <pc:sldMkLst>
          <pc:docMk/>
          <pc:sldMk cId="3967100684" sldId="276"/>
        </pc:sldMkLst>
      </pc:sldChg>
      <pc:sldChg chg="addSp delSp modSp add mod modAnim">
        <pc:chgData name="Dominik Knauer" userId="92679a913183f479" providerId="LiveId" clId="{C5DA4700-E351-4FD4-BF22-7C7A7ED02E0C}" dt="2020-06-16T20:06:39.647" v="1507"/>
        <pc:sldMkLst>
          <pc:docMk/>
          <pc:sldMk cId="447593327" sldId="277"/>
        </pc:sldMkLst>
        <pc:spChg chg="add del mod">
          <ac:chgData name="Dominik Knauer" userId="92679a913183f479" providerId="LiveId" clId="{C5DA4700-E351-4FD4-BF22-7C7A7ED02E0C}" dt="2020-06-16T15:13:21.074" v="1054"/>
          <ac:spMkLst>
            <pc:docMk/>
            <pc:sldMk cId="447593327" sldId="277"/>
            <ac:spMk id="2" creationId="{D1823DBE-F1BF-4A21-85E9-D9FEB011A0CA}"/>
          </ac:spMkLst>
        </pc:spChg>
        <pc:spChg chg="mod">
          <ac:chgData name="Dominik Knauer" userId="92679a913183f479" providerId="LiveId" clId="{C5DA4700-E351-4FD4-BF22-7C7A7ED02E0C}" dt="2020-06-16T20:04:42.385" v="1496"/>
          <ac:spMkLst>
            <pc:docMk/>
            <pc:sldMk cId="447593327" sldId="277"/>
            <ac:spMk id="5" creationId="{E32A2C1B-8990-4A8E-8317-D1281D703006}"/>
          </ac:spMkLst>
        </pc:spChg>
      </pc:sldChg>
      <pc:sldChg chg="modSp add mod modAnim">
        <pc:chgData name="Dominik Knauer" userId="92679a913183f479" providerId="LiveId" clId="{C5DA4700-E351-4FD4-BF22-7C7A7ED02E0C}" dt="2020-06-16T20:04:58.198" v="1499"/>
        <pc:sldMkLst>
          <pc:docMk/>
          <pc:sldMk cId="1614386255" sldId="278"/>
        </pc:sldMkLst>
        <pc:spChg chg="mod">
          <ac:chgData name="Dominik Knauer" userId="92679a913183f479" providerId="LiveId" clId="{C5DA4700-E351-4FD4-BF22-7C7A7ED02E0C}" dt="2020-06-16T20:04:58.198" v="1499"/>
          <ac:spMkLst>
            <pc:docMk/>
            <pc:sldMk cId="1614386255" sldId="278"/>
            <ac:spMk id="5" creationId="{E32A2C1B-8990-4A8E-8317-D1281D703006}"/>
          </ac:spMkLst>
        </pc:spChg>
      </pc:sldChg>
      <pc:sldChg chg="addSp delSp modSp add mod modAnim">
        <pc:chgData name="Dominik Knauer" userId="92679a913183f479" providerId="LiveId" clId="{C5DA4700-E351-4FD4-BF22-7C7A7ED02E0C}" dt="2020-06-16T20:55:38.061" v="3121" actId="20577"/>
        <pc:sldMkLst>
          <pc:docMk/>
          <pc:sldMk cId="283574116" sldId="279"/>
        </pc:sldMkLst>
        <pc:spChg chg="mod">
          <ac:chgData name="Dominik Knauer" userId="92679a913183f479" providerId="LiveId" clId="{C5DA4700-E351-4FD4-BF22-7C7A7ED02E0C}" dt="2020-06-16T20:10:10.334" v="1610" actId="20577"/>
          <ac:spMkLst>
            <pc:docMk/>
            <pc:sldMk cId="283574116" sldId="279"/>
            <ac:spMk id="5" creationId="{E32A2C1B-8990-4A8E-8317-D1281D703006}"/>
          </ac:spMkLst>
        </pc:spChg>
        <pc:spChg chg="add mod">
          <ac:chgData name="Dominik Knauer" userId="92679a913183f479" providerId="LiveId" clId="{C5DA4700-E351-4FD4-BF22-7C7A7ED02E0C}" dt="2020-06-16T20:55:19.178" v="3009" actId="14100"/>
          <ac:spMkLst>
            <pc:docMk/>
            <pc:sldMk cId="283574116" sldId="279"/>
            <ac:spMk id="28" creationId="{4C90B915-ABAE-43E3-99B6-4920523A164F}"/>
          </ac:spMkLst>
        </pc:spChg>
        <pc:spChg chg="add mod">
          <ac:chgData name="Dominik Knauer" userId="92679a913183f479" providerId="LiveId" clId="{C5DA4700-E351-4FD4-BF22-7C7A7ED02E0C}" dt="2020-06-16T20:55:04.509" v="3008" actId="1035"/>
          <ac:spMkLst>
            <pc:docMk/>
            <pc:sldMk cId="283574116" sldId="279"/>
            <ac:spMk id="29" creationId="{EED7A63D-B742-4D06-9EB3-2E3F4B980E26}"/>
          </ac:spMkLst>
        </pc:spChg>
        <pc:spChg chg="add mod">
          <ac:chgData name="Dominik Knauer" userId="92679a913183f479" providerId="LiveId" clId="{C5DA4700-E351-4FD4-BF22-7C7A7ED02E0C}" dt="2020-06-16T20:55:38.061" v="3121" actId="20577"/>
          <ac:spMkLst>
            <pc:docMk/>
            <pc:sldMk cId="283574116" sldId="279"/>
            <ac:spMk id="30" creationId="{9A118A9C-CC35-4883-B816-43A8531EE3B4}"/>
          </ac:spMkLst>
        </pc:spChg>
        <pc:picChg chg="mod">
          <ac:chgData name="Dominik Knauer" userId="92679a913183f479" providerId="LiveId" clId="{C5DA4700-E351-4FD4-BF22-7C7A7ED02E0C}" dt="2020-06-16T20:32:52.755" v="2077" actId="14826"/>
          <ac:picMkLst>
            <pc:docMk/>
            <pc:sldMk cId="283574116" sldId="279"/>
            <ac:picMk id="6" creationId="{6EBB105A-433F-402D-9AD0-105379F543AD}"/>
          </ac:picMkLst>
        </pc:picChg>
        <pc:cxnChg chg="add del">
          <ac:chgData name="Dominik Knauer" userId="92679a913183f479" providerId="LiveId" clId="{C5DA4700-E351-4FD4-BF22-7C7A7ED02E0C}" dt="2020-06-16T20:37:05.253" v="2085" actId="11529"/>
          <ac:cxnSpMkLst>
            <pc:docMk/>
            <pc:sldMk cId="283574116" sldId="279"/>
            <ac:cxnSpMk id="7" creationId="{CC129853-A5A8-4FF4-BDFC-D6F69795BCB2}"/>
          </ac:cxnSpMkLst>
        </pc:cxnChg>
        <pc:cxnChg chg="add mod">
          <ac:chgData name="Dominik Knauer" userId="92679a913183f479" providerId="LiveId" clId="{C5DA4700-E351-4FD4-BF22-7C7A7ED02E0C}" dt="2020-06-16T20:38:44.025" v="2093" actId="692"/>
          <ac:cxnSpMkLst>
            <pc:docMk/>
            <pc:sldMk cId="283574116" sldId="279"/>
            <ac:cxnSpMk id="9" creationId="{B7B70473-E2D9-4EC0-9789-FFF0D221C3F0}"/>
          </ac:cxnSpMkLst>
        </pc:cxnChg>
        <pc:cxnChg chg="add mod">
          <ac:chgData name="Dominik Knauer" userId="92679a913183f479" providerId="LiveId" clId="{C5DA4700-E351-4FD4-BF22-7C7A7ED02E0C}" dt="2020-06-16T20:40:19.567" v="2098" actId="692"/>
          <ac:cxnSpMkLst>
            <pc:docMk/>
            <pc:sldMk cId="283574116" sldId="279"/>
            <ac:cxnSpMk id="11" creationId="{8E2A1FD6-42A5-4A63-9507-FDB32BB817FC}"/>
          </ac:cxnSpMkLst>
        </pc:cxnChg>
        <pc:cxnChg chg="add mod">
          <ac:chgData name="Dominik Knauer" userId="92679a913183f479" providerId="LiveId" clId="{C5DA4700-E351-4FD4-BF22-7C7A7ED02E0C}" dt="2020-06-16T20:40:19.567" v="2098" actId="692"/>
          <ac:cxnSpMkLst>
            <pc:docMk/>
            <pc:sldMk cId="283574116" sldId="279"/>
            <ac:cxnSpMk id="13" creationId="{ED3377E0-B3BF-4177-A725-87600EC4FE42}"/>
          </ac:cxnSpMkLst>
        </pc:cxnChg>
        <pc:cxnChg chg="add mod">
          <ac:chgData name="Dominik Knauer" userId="92679a913183f479" providerId="LiveId" clId="{C5DA4700-E351-4FD4-BF22-7C7A7ED02E0C}" dt="2020-06-16T20:40:48.481" v="2102" actId="692"/>
          <ac:cxnSpMkLst>
            <pc:docMk/>
            <pc:sldMk cId="283574116" sldId="279"/>
            <ac:cxnSpMk id="14" creationId="{4BF089CB-5F7C-483C-9D38-AAF3C91B670D}"/>
          </ac:cxnSpMkLst>
        </pc:cxnChg>
        <pc:cxnChg chg="add del">
          <ac:chgData name="Dominik Knauer" userId="92679a913183f479" providerId="LiveId" clId="{C5DA4700-E351-4FD4-BF22-7C7A7ED02E0C}" dt="2020-06-16T20:41:17.780" v="2104" actId="11529"/>
          <ac:cxnSpMkLst>
            <pc:docMk/>
            <pc:sldMk cId="283574116" sldId="279"/>
            <ac:cxnSpMk id="16" creationId="{EF8B8A7B-CF20-4AA8-AEFC-EB13988F067A}"/>
          </ac:cxnSpMkLst>
        </pc:cxnChg>
        <pc:cxnChg chg="add mod">
          <ac:chgData name="Dominik Knauer" userId="92679a913183f479" providerId="LiveId" clId="{C5DA4700-E351-4FD4-BF22-7C7A7ED02E0C}" dt="2020-06-16T20:45:17.585" v="2409" actId="14861"/>
          <ac:cxnSpMkLst>
            <pc:docMk/>
            <pc:sldMk cId="283574116" sldId="279"/>
            <ac:cxnSpMk id="18" creationId="{4FAE13BF-A52A-4FC3-BE7A-91AF211DF8B8}"/>
          </ac:cxnSpMkLst>
        </pc:cxnChg>
        <pc:cxnChg chg="add mod">
          <ac:chgData name="Dominik Knauer" userId="92679a913183f479" providerId="LiveId" clId="{C5DA4700-E351-4FD4-BF22-7C7A7ED02E0C}" dt="2020-06-16T20:51:21.761" v="2850" actId="1036"/>
          <ac:cxnSpMkLst>
            <pc:docMk/>
            <pc:sldMk cId="283574116" sldId="279"/>
            <ac:cxnSpMk id="20" creationId="{B188A4E0-1A2B-49B8-9260-5BA8BE1026D5}"/>
          </ac:cxnSpMkLst>
        </pc:cxnChg>
        <pc:cxnChg chg="add mod">
          <ac:chgData name="Dominik Knauer" userId="92679a913183f479" providerId="LiveId" clId="{C5DA4700-E351-4FD4-BF22-7C7A7ED02E0C}" dt="2020-06-16T20:52:16.101" v="2882" actId="692"/>
          <ac:cxnSpMkLst>
            <pc:docMk/>
            <pc:sldMk cId="283574116" sldId="279"/>
            <ac:cxnSpMk id="23" creationId="{39989BA4-FC53-400D-84F2-45E7D2B0920E}"/>
          </ac:cxnSpMkLst>
        </pc:cxnChg>
        <pc:cxnChg chg="add del">
          <ac:chgData name="Dominik Knauer" userId="92679a913183f479" providerId="LiveId" clId="{C5DA4700-E351-4FD4-BF22-7C7A7ED02E0C}" dt="2020-06-16T20:47:53.928" v="2427" actId="11529"/>
          <ac:cxnSpMkLst>
            <pc:docMk/>
            <pc:sldMk cId="283574116" sldId="279"/>
            <ac:cxnSpMk id="25" creationId="{40B18AB7-4EE2-49AA-B55C-1BD66ABAC41E}"/>
          </ac:cxnSpMkLst>
        </pc:cxnChg>
        <pc:cxnChg chg="add del mod">
          <ac:chgData name="Dominik Knauer" userId="92679a913183f479" providerId="LiveId" clId="{C5DA4700-E351-4FD4-BF22-7C7A7ED02E0C}" dt="2020-06-16T20:50:38.611" v="2705" actId="478"/>
          <ac:cxnSpMkLst>
            <pc:docMk/>
            <pc:sldMk cId="283574116" sldId="279"/>
            <ac:cxnSpMk id="26" creationId="{6CAFDB87-15C1-4F54-B020-E597FA4A373B}"/>
          </ac:cxnSpMkLst>
        </pc:cxnChg>
        <pc:cxnChg chg="add mod">
          <ac:chgData name="Dominik Knauer" userId="92679a913183f479" providerId="LiveId" clId="{C5DA4700-E351-4FD4-BF22-7C7A7ED02E0C}" dt="2020-06-16T20:51:43.146" v="2879" actId="692"/>
          <ac:cxnSpMkLst>
            <pc:docMk/>
            <pc:sldMk cId="283574116" sldId="279"/>
            <ac:cxnSpMk id="27" creationId="{03763E21-9129-4C34-A1E7-D87CA87515C4}"/>
          </ac:cxnSpMkLst>
        </pc:cxnChg>
      </pc:sldChg>
      <pc:sldChg chg="modSp add modAnim">
        <pc:chgData name="Dominik Knauer" userId="92679a913183f479" providerId="LiveId" clId="{C5DA4700-E351-4FD4-BF22-7C7A7ED02E0C}" dt="2020-06-16T20:08:02.782" v="1512"/>
        <pc:sldMkLst>
          <pc:docMk/>
          <pc:sldMk cId="3636180714" sldId="280"/>
        </pc:sldMkLst>
        <pc:spChg chg="mod">
          <ac:chgData name="Dominik Knauer" userId="92679a913183f479" providerId="LiveId" clId="{C5DA4700-E351-4FD4-BF22-7C7A7ED02E0C}" dt="2020-06-16T20:05:36.708" v="1503" actId="6549"/>
          <ac:spMkLst>
            <pc:docMk/>
            <pc:sldMk cId="3636180714" sldId="280"/>
            <ac:spMk id="5" creationId="{E32A2C1B-8990-4A8E-8317-D1281D703006}"/>
          </ac:spMkLst>
        </pc:spChg>
      </pc:sldChg>
      <pc:sldChg chg="del">
        <pc:chgData name="Dominik Knauer" userId="92679a913183f479" providerId="LiveId" clId="{C5DA4700-E351-4FD4-BF22-7C7A7ED02E0C}" dt="2020-06-16T14:14:15.967" v="2" actId="47"/>
        <pc:sldMkLst>
          <pc:docMk/>
          <pc:sldMk cId="3885152142" sldId="280"/>
        </pc:sldMkLst>
      </pc:sldChg>
      <pc:sldChg chg="del">
        <pc:chgData name="Dominik Knauer" userId="92679a913183f479" providerId="LiveId" clId="{C5DA4700-E351-4FD4-BF22-7C7A7ED02E0C}" dt="2020-06-16T14:14:17.682" v="5" actId="47"/>
        <pc:sldMkLst>
          <pc:docMk/>
          <pc:sldMk cId="1883933694" sldId="281"/>
        </pc:sldMkLst>
      </pc:sldChg>
      <pc:sldChg chg="addSp delSp modSp new del mod">
        <pc:chgData name="Dominik Knauer" userId="92679a913183f479" providerId="LiveId" clId="{C5DA4700-E351-4FD4-BF22-7C7A7ED02E0C}" dt="2020-06-16T21:15:09.556" v="3302" actId="47"/>
        <pc:sldMkLst>
          <pc:docMk/>
          <pc:sldMk cId="3825334284" sldId="281"/>
        </pc:sldMkLst>
        <pc:spChg chg="del">
          <ac:chgData name="Dominik Knauer" userId="92679a913183f479" providerId="LiveId" clId="{C5DA4700-E351-4FD4-BF22-7C7A7ED02E0C}" dt="2020-06-16T20:23:49.924" v="1616" actId="478"/>
          <ac:spMkLst>
            <pc:docMk/>
            <pc:sldMk cId="3825334284" sldId="281"/>
            <ac:spMk id="2" creationId="{E46FE40B-A317-4168-8E5A-5B30C112863D}"/>
          </ac:spMkLst>
        </pc:spChg>
        <pc:spChg chg="del">
          <ac:chgData name="Dominik Knauer" userId="92679a913183f479" providerId="LiveId" clId="{C5DA4700-E351-4FD4-BF22-7C7A7ED02E0C}" dt="2020-06-16T20:23:47.709" v="1615" actId="478"/>
          <ac:spMkLst>
            <pc:docMk/>
            <pc:sldMk cId="3825334284" sldId="281"/>
            <ac:spMk id="3" creationId="{CD7213B5-714A-4582-A513-F45A8529D4B2}"/>
          </ac:spMkLst>
        </pc:spChg>
        <pc:spChg chg="mod">
          <ac:chgData name="Dominik Knauer" userId="92679a913183f479" providerId="LiveId" clId="{C5DA4700-E351-4FD4-BF22-7C7A7ED02E0C}" dt="2020-06-16T20:23:51.410" v="1618" actId="27636"/>
          <ac:spMkLst>
            <pc:docMk/>
            <pc:sldMk cId="3825334284" sldId="281"/>
            <ac:spMk id="5" creationId="{FF811912-6FF3-4BEA-A6AC-0CB2E18DEDFA}"/>
          </ac:spMkLst>
        </pc:spChg>
        <pc:picChg chg="add">
          <ac:chgData name="Dominik Knauer" userId="92679a913183f479" providerId="LiveId" clId="{C5DA4700-E351-4FD4-BF22-7C7A7ED02E0C}" dt="2020-06-16T20:23:51.337" v="1617"/>
          <ac:picMkLst>
            <pc:docMk/>
            <pc:sldMk cId="3825334284" sldId="281"/>
            <ac:picMk id="7" creationId="{623EC324-6FDE-4988-9A90-186F0CAC8651}"/>
          </ac:picMkLst>
        </pc:picChg>
      </pc:sldChg>
      <pc:sldChg chg="del">
        <pc:chgData name="Dominik Knauer" userId="92679a913183f479" providerId="LiveId" clId="{C5DA4700-E351-4FD4-BF22-7C7A7ED02E0C}" dt="2020-06-16T14:14:19.359" v="8" actId="47"/>
        <pc:sldMkLst>
          <pc:docMk/>
          <pc:sldMk cId="1587403865" sldId="282"/>
        </pc:sldMkLst>
      </pc:sldChg>
      <pc:sldChg chg="addSp modSp add del mod">
        <pc:chgData name="Dominik Knauer" userId="92679a913183f479" providerId="LiveId" clId="{C5DA4700-E351-4FD4-BF22-7C7A7ED02E0C}" dt="2020-06-16T21:15:07.903" v="3301" actId="47"/>
        <pc:sldMkLst>
          <pc:docMk/>
          <pc:sldMk cId="2322949914" sldId="282"/>
        </pc:sldMkLst>
        <pc:picChg chg="mod">
          <ac:chgData name="Dominik Knauer" userId="92679a913183f479" providerId="LiveId" clId="{C5DA4700-E351-4FD4-BF22-7C7A7ED02E0C}" dt="2020-06-16T20:28:53.346" v="1928" actId="14861"/>
          <ac:picMkLst>
            <pc:docMk/>
            <pc:sldMk cId="2322949914" sldId="282"/>
            <ac:picMk id="6" creationId="{6EBB105A-433F-402D-9AD0-105379F543AD}"/>
          </ac:picMkLst>
        </pc:picChg>
        <pc:picChg chg="add mod modCrop">
          <ac:chgData name="Dominik Knauer" userId="92679a913183f479" providerId="LiveId" clId="{C5DA4700-E351-4FD4-BF22-7C7A7ED02E0C}" dt="2020-06-16T20:32:40.280" v="2076" actId="29295"/>
          <ac:picMkLst>
            <pc:docMk/>
            <pc:sldMk cId="2322949914" sldId="282"/>
            <ac:picMk id="7" creationId="{3EB260FC-4816-44F3-88BA-9B03EC4718BB}"/>
          </ac:picMkLst>
        </pc:picChg>
        <pc:cxnChg chg="add mod">
          <ac:chgData name="Dominik Knauer" userId="92679a913183f479" providerId="LiveId" clId="{C5DA4700-E351-4FD4-BF22-7C7A7ED02E0C}" dt="2020-06-16T20:36:08.560" v="2083" actId="1076"/>
          <ac:cxnSpMkLst>
            <pc:docMk/>
            <pc:sldMk cId="2322949914" sldId="282"/>
            <ac:cxnSpMk id="8" creationId="{570D2834-9F4F-44E4-8F35-F9BF464D815D}"/>
          </ac:cxnSpMkLst>
        </pc:cxnChg>
      </pc:sldChg>
      <pc:sldChg chg="modSp add setBg modAnim">
        <pc:chgData name="Dominik Knauer" userId="92679a913183f479" providerId="LiveId" clId="{C5DA4700-E351-4FD4-BF22-7C7A7ED02E0C}" dt="2020-06-16T21:13:34.595" v="3300" actId="20577"/>
        <pc:sldMkLst>
          <pc:docMk/>
          <pc:sldMk cId="2212334336" sldId="283"/>
        </pc:sldMkLst>
        <pc:spChg chg="mod">
          <ac:chgData name="Dominik Knauer" userId="92679a913183f479" providerId="LiveId" clId="{C5DA4700-E351-4FD4-BF22-7C7A7ED02E0C}" dt="2020-06-16T21:13:34.595" v="3300" actId="20577"/>
          <ac:spMkLst>
            <pc:docMk/>
            <pc:sldMk cId="2212334336" sldId="283"/>
            <ac:spMk id="5" creationId="{E32A2C1B-8990-4A8E-8317-D1281D703006}"/>
          </ac:spMkLst>
        </pc:spChg>
      </pc:sldChg>
      <pc:sldChg chg="del">
        <pc:chgData name="Dominik Knauer" userId="92679a913183f479" providerId="LiveId" clId="{C5DA4700-E351-4FD4-BF22-7C7A7ED02E0C}" dt="2020-06-16T14:14:18.757" v="7" actId="47"/>
        <pc:sldMkLst>
          <pc:docMk/>
          <pc:sldMk cId="3809090086" sldId="28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9E342-F6A9-4F29-9B27-B9C233E73F2C}" type="datetimeFigureOut">
              <a:rPr lang="de-DE" smtClean="0"/>
              <a:t>16.06.2020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6CFAF-25DC-4335-BB6F-0DF8AAA92C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255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0978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26E442-9049-4F28-8297-9299098C6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6C3FD1D-37D4-4805-9782-08B1943A1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D369DA-C464-46CC-9775-8C5BAA0B3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A8B5CC-4AFE-437F-AD65-4B1F73654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92C7D2-8322-477C-B637-1CE90445F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DD11F7-7F8C-487E-BE0B-3F9CCF3F4D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00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2278A50-2FCF-4C3F-B9DE-A768A2F91A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A8D8C13-66C5-4812-AD8E-F8E0A51F6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013243-84A3-46CB-B6AC-0585B5F2B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19E598-63D9-4979-B09C-6C076DFC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E62B77-4493-41A2-9F88-5BD0E3E63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DD11F7-7F8C-487E-BE0B-3F9CCF3F4D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5213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Foliennummernplatzhalt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8FB2E-9454-CC40-B155-B924620EFC8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2248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3" y="1770964"/>
            <a:ext cx="11064000" cy="47404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5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07125-F287-674A-B4D8-FED3251FDE2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3675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3" y="1770960"/>
            <a:ext cx="11064000" cy="10643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20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632884" y="2978941"/>
            <a:ext cx="11063816" cy="3528000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5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6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D81EC-8C31-054F-B717-4ACEB33BE34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5916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632884" y="1766888"/>
            <a:ext cx="11063816" cy="4741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8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8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8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8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8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9E765-94CE-0941-BE99-F43834E80C3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1003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3604" y="1767840"/>
            <a:ext cx="11055617" cy="4741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4BB87-D65B-B741-90D0-3BFE1FF2D19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1989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8" y="1770964"/>
            <a:ext cx="5402103" cy="47404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49947-ECEE-CD4E-8E00-25DB9EFCD1C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6702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0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632368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11" name="Textplatzhalter 16"/>
          <p:cNvSpPr>
            <a:spLocks noGrp="1"/>
          </p:cNvSpPr>
          <p:nvPr>
            <p:ph type="body" sz="quarter" idx="19"/>
          </p:nvPr>
        </p:nvSpPr>
        <p:spPr>
          <a:xfrm>
            <a:off x="632369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90C2B-DDFC-DE4D-9708-9CA1E81D3CA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85141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18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632884" y="1771655"/>
            <a:ext cx="5401253" cy="4739759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2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DF636-10E3-C843-BAEB-4F17E52BCE01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062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7B5A0E-688D-43EE-9A41-E30FF2677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26626C-DD08-4781-A5A2-FE0C7D1A0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4C8DEA-AD85-4DD6-B191-E7C099804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9C124E-8097-4276-802E-A83F35219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F0A941-31B7-42DD-B8E3-52B2014AD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DD11F7-7F8C-487E-BE0B-3F9CCF3F4D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41716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8" y="1770960"/>
            <a:ext cx="5402103" cy="16099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632884" y="3541926"/>
            <a:ext cx="5401253" cy="2969489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6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oliennummernplatzhalt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5EDBF-F42E-4A47-ACDB-0E72DDFC05E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2015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E76110-C5DB-4D3E-9C64-271509B65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CC870B-AF47-4404-901E-0E7472ABD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45D4B7-1914-43D9-8246-47E9FCB22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8E041D-58B3-4A74-8583-59A86F842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BE35AD-56AB-486A-80D4-2C8B657B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DD11F7-7F8C-487E-BE0B-3F9CCF3F4D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99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0F2446-CE7D-404A-97AA-195032DBB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00616C-35D5-40CA-BFA9-BD9E8F5C6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913D86-83C0-4D93-94BD-F629097AC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BE3C84-6A7E-4012-82B2-42A64FF7E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5634D69-3555-42EE-9D41-2B03145E0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5EB389-586E-469E-B90F-E3667380C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DD11F7-7F8C-487E-BE0B-3F9CCF3F4D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732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E1F85C-8114-418B-92B9-9AE86B3EB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A8A977-EFEC-45BF-92AA-7DAAD3423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B067FEE-5257-4E4C-8674-C30F921F9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CF739B9-51EA-4539-8DCC-A533662F2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2005043-DB81-4442-8ED8-D4E9F9DC7F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398A461-E707-4581-8D29-F85C340A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066418C-7C77-47FA-BA6A-F43DD243C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1452071-1986-4A31-B54F-9324424DD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DD11F7-7F8C-487E-BE0B-3F9CCF3F4D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4570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88394-4411-4BD2-A3D9-F28899B85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6EE6344-5416-4F8A-9421-A1B49876A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A030269-9652-47FE-B6E1-389019647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A2B2E2D-813F-466C-BEE7-743488784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DD11F7-7F8C-487E-BE0B-3F9CCF3F4D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183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5095405-18F9-4B36-B834-1BF2EBA54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3232E3C-683D-47DE-AE16-C56E5D76C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C40F0C-36BD-4FB0-A2ED-CC8C3D7A3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DD11F7-7F8C-487E-BE0B-3F9CCF3F4D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511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F62F01-8A77-4FD9-A1C9-9E9028C1B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3AD6C8-A0A7-4081-B6B3-FFF0498F6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F0CE983-7AC0-437B-A926-40F47A594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ABABB5-A1F0-4391-91AD-0EAF73C35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820316-B1F8-476C-AADF-34FB70110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EF76D4-D66E-4A3A-87D3-B075E6E1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DD11F7-7F8C-487E-BE0B-3F9CCF3F4D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89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F4166C-AFFC-4896-B6CD-F21253BEE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CA7F11-BB40-4C58-8981-C9BC68FEB5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901C14-138C-4FD4-A26E-59B600075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73A946-06B7-4D40-B6D9-807C416E0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D490E4-1A08-469E-A513-99916E956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AC82C7-CCBE-4D7B-9036-5F03096D0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DD11F7-7F8C-487E-BE0B-3F9CCF3F4D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7652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5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4.emf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3.emf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B2410B-2CAC-4356-AA86-8664BFAD7A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90E951-AE3C-4B23-996C-98051229B8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pic>
        <p:nvPicPr>
          <p:cNvPr id="7" name="Bild 12">
            <a:extLst>
              <a:ext uri="{FF2B5EF4-FFF2-40B4-BE49-F238E27FC236}">
                <a16:creationId xmlns:a16="http://schemas.microsoft.com/office/drawing/2014/main" id="{29133DF7-C070-45E6-8C3E-C6B1D48BE1A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24"/>
            <a:ext cx="9144000" cy="6492875"/>
          </a:xfrm>
          <a:prstGeom prst="rect">
            <a:avLst/>
          </a:prstGeom>
        </p:spPr>
      </p:pic>
      <p:sp>
        <p:nvSpPr>
          <p:cNvPr id="9" name="Untertitel 2">
            <a:extLst>
              <a:ext uri="{FF2B5EF4-FFF2-40B4-BE49-F238E27FC236}">
                <a16:creationId xmlns:a16="http://schemas.microsoft.com/office/drawing/2014/main" id="{3050D6C7-C304-4AC3-A22C-EBBA56DCEB6A}"/>
              </a:ext>
            </a:extLst>
          </p:cNvPr>
          <p:cNvSpPr txBox="1">
            <a:spLocks/>
          </p:cNvSpPr>
          <p:nvPr userDrawn="1"/>
        </p:nvSpPr>
        <p:spPr>
          <a:xfrm>
            <a:off x="4093368" y="3372107"/>
            <a:ext cx="7371557" cy="1654772"/>
          </a:xfrm>
          <a:prstGeom prst="rect">
            <a:avLst/>
          </a:prstGeom>
        </p:spPr>
        <p:txBody>
          <a:bodyPr lIns="0" tIns="0" rIns="0">
            <a:normAutofit/>
          </a:bodyPr>
          <a:lstStyle>
            <a:lvl1pPr marL="0" indent="0" algn="r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i="1" kern="1200" baseline="0">
                <a:solidFill>
                  <a:srgbClr val="00599C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Development of an autonomous driving environment model visualization based on object list level</a:t>
            </a:r>
            <a:endParaRPr lang="de-DE" dirty="0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0E70AAB9-EA9A-45ED-BE6A-2DCB08D0B599}"/>
              </a:ext>
            </a:extLst>
          </p:cNvPr>
          <p:cNvSpPr txBox="1">
            <a:spLocks/>
          </p:cNvSpPr>
          <p:nvPr userDrawn="1"/>
        </p:nvSpPr>
        <p:spPr>
          <a:xfrm>
            <a:off x="8721725" y="6231025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r" defTabSz="914400" rtl="0" eaLnBrk="1" latinLnBrk="0" hangingPunct="1">
              <a:defRPr sz="1600" kern="1200">
                <a:solidFill>
                  <a:srgbClr val="00599C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4E47B7E-1879-468C-AC6C-74FE3DD743D1}" type="datetime1">
              <a:rPr lang="de-DE" smtClean="0"/>
              <a:pPr/>
              <a:t>16.06.2020</a:t>
            </a:fld>
            <a:endParaRPr lang="de-DE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5C80C98B-E4F3-41B4-8126-3C43F1463A74}"/>
              </a:ext>
            </a:extLst>
          </p:cNvPr>
          <p:cNvSpPr txBox="1">
            <a:spLocks/>
          </p:cNvSpPr>
          <p:nvPr userDrawn="1"/>
        </p:nvSpPr>
        <p:spPr>
          <a:xfrm>
            <a:off x="6096000" y="5160963"/>
            <a:ext cx="5368925" cy="5524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b="1" i="1" kern="1200" baseline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b="1" i="0" kern="1200" baseline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b="1" i="0" kern="1200" baseline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b="1" i="0" kern="1200" baseline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b="1" i="0" kern="1200" baseline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/>
              <a:t>Sommersemester 2020</a:t>
            </a:r>
          </a:p>
        </p:txBody>
      </p:sp>
      <p:pic>
        <p:nvPicPr>
          <p:cNvPr id="13" name="Grafik 12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B29F7AB2-42F1-42D3-A274-07C9D8E82C1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750" y="365124"/>
            <a:ext cx="25431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8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10"/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545"/>
          <a:stretch/>
        </p:blipFill>
        <p:spPr>
          <a:xfrm>
            <a:off x="0" y="0"/>
            <a:ext cx="407406" cy="6858000"/>
          </a:xfrm>
          <a:prstGeom prst="rect">
            <a:avLst/>
          </a:prstGeom>
        </p:spPr>
      </p:pic>
      <p:sp>
        <p:nvSpPr>
          <p:cNvPr id="10" name="Fußzeilenplatzhalter 8"/>
          <p:cNvSpPr txBox="1">
            <a:spLocks/>
          </p:cNvSpPr>
          <p:nvPr/>
        </p:nvSpPr>
        <p:spPr>
          <a:xfrm>
            <a:off x="504825" y="6583363"/>
            <a:ext cx="1096963" cy="207962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2052" name="Titelplatzhalter 16"/>
          <p:cNvSpPr>
            <a:spLocks noGrp="1"/>
          </p:cNvSpPr>
          <p:nvPr>
            <p:ph type="title"/>
          </p:nvPr>
        </p:nvSpPr>
        <p:spPr bwMode="auto">
          <a:xfrm>
            <a:off x="393700" y="406400"/>
            <a:ext cx="97536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2053" name="Textplatzhalter 17"/>
          <p:cNvSpPr>
            <a:spLocks noGrp="1"/>
          </p:cNvSpPr>
          <p:nvPr>
            <p:ph type="body" idx="1"/>
          </p:nvPr>
        </p:nvSpPr>
        <p:spPr bwMode="auto">
          <a:xfrm>
            <a:off x="633413" y="1766888"/>
            <a:ext cx="11064875" cy="474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393700" y="6627813"/>
            <a:ext cx="255588" cy="2079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baseline="0" smtClean="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F4603CEF-B396-964A-9571-AA9A3874814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6" name="Textfeld 13"/>
          <p:cNvSpPr txBox="1">
            <a:spLocks noChangeArrowheads="1"/>
          </p:cNvSpPr>
          <p:nvPr userDrawn="1"/>
        </p:nvSpPr>
        <p:spPr bwMode="auto">
          <a:xfrm>
            <a:off x="633413" y="6627813"/>
            <a:ext cx="82248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z="800"/>
              <a:t> Technische Hochschule Ingolstadt   |   Fußzeile auf Masterfolie eingeben</a:t>
            </a:r>
          </a:p>
          <a:p>
            <a:endParaRPr lang="de-DE" sz="800"/>
          </a:p>
        </p:txBody>
      </p:sp>
      <p:pic>
        <p:nvPicPr>
          <p:cNvPr id="9" name="Bild 6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78" t="3003" b="83303"/>
          <a:stretch/>
        </p:blipFill>
        <p:spPr>
          <a:xfrm>
            <a:off x="10963703" y="101149"/>
            <a:ext cx="1062681" cy="93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72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</p:sldLayoutIdLst>
  <p:hf sldNum="0"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 b="1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58775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719138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79500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439863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E32A2C1B-8990-4A8E-8317-D1281D703006}"/>
                  </a:ext>
                </a:extLst>
              </p:cNvPr>
              <p:cNvSpPr/>
              <p:nvPr/>
            </p:nvSpPr>
            <p:spPr bwMode="auto">
              <a:xfrm>
                <a:off x="632038" y="1770964"/>
                <a:ext cx="5402103" cy="47404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defTabSz="457200" fontAlgn="base">
                  <a:lnSpc>
                    <a:spcPct val="200000"/>
                  </a:lnSpc>
                  <a:buSzPct val="100000"/>
                </a:pPr>
                <a:r>
                  <a:rPr lang="de-DE" sz="1600" b="1" u="sng" kern="0" baseline="0" dirty="0">
                    <a:latin typeface="Cambria Math" panose="02040503050406030204" pitchFamily="18" charset="0"/>
                    <a:ea typeface="ＭＳ Ｐゴシック" charset="0"/>
                    <a:cs typeface="ＭＳ Ｐゴシック" charset="0"/>
                  </a:rPr>
                  <a:t>Grundlegende</a:t>
                </a:r>
                <a:r>
                  <a:rPr lang="de-DE" sz="1600" b="1" u="sng" kern="0" dirty="0">
                    <a:latin typeface="Cambria Math" panose="02040503050406030204" pitchFamily="18" charset="0"/>
                    <a:ea typeface="ＭＳ Ｐゴシック" charset="0"/>
                    <a:cs typeface="ＭＳ Ｐゴシック" charset="0"/>
                  </a:rPr>
                  <a:t> Berechnungen  zur Objektgeometrie</a:t>
                </a:r>
                <a:endParaRPr lang="de-DE" sz="1600" b="1" u="sng" kern="0" baseline="0" dirty="0">
                  <a:latin typeface="Cambria Math" panose="02040503050406030204" pitchFamily="18" charset="0"/>
                  <a:ea typeface="ＭＳ Ｐゴシック" charset="0"/>
                  <a:cs typeface="ＭＳ Ｐゴシック" charset="0"/>
                </a:endParaRPr>
              </a:p>
              <a:p>
                <a:pPr marL="228600" indent="-228600" defTabSz="457200" fontAlgn="base">
                  <a:lnSpc>
                    <a:spcPct val="200000"/>
                  </a:lnSpc>
                  <a:buSzPct val="100000"/>
                  <a:buFont typeface="+mj-lt"/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o-RO" sz="1200" b="0" i="1" kern="0" baseline="0" smtClean="0"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bPr>
                      <m:e>
                        <m:r>
                          <a:rPr lang="ro-RO" sz="1200" b="0" i="1" kern="0" baseline="0"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  <m:t>𝒅</m:t>
                        </m:r>
                      </m:e>
                      <m:sub>
                        <m:r>
                          <a:rPr lang="ro-RO" sz="1200" b="0" i="1" kern="0" baseline="0"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  <m:t>𝑷𝒊𝒙𝒆𝒍</m:t>
                        </m:r>
                      </m:sub>
                    </m:sSub>
                    <m:r>
                      <a:rPr lang="ro-RO" sz="1200" b="0" i="1" kern="0" baseline="0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=</m:t>
                    </m:r>
                    <m:sSub>
                      <m:sSubPr>
                        <m:ctrlPr>
                          <a:rPr lang="ro-RO" sz="1200" b="0" i="1" kern="0" baseline="0"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bPr>
                      <m:e>
                        <m:r>
                          <a:rPr lang="ro-RO" sz="1200" b="0" i="1" kern="0" baseline="0"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  <m:t>𝒚</m:t>
                        </m:r>
                      </m:e>
                      <m:sub>
                        <m:r>
                          <a:rPr lang="ro-RO" sz="1200" b="0" i="1" kern="0" baseline="0"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  <m:t>𝑷𝒊𝒙𝒆𝒍</m:t>
                        </m:r>
                      </m:sub>
                    </m:sSub>
                    <m:r>
                      <a:rPr lang="ro-RO" sz="1200" b="0" i="1" kern="0" baseline="0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−</m:t>
                    </m:r>
                    <m:f>
                      <m:fPr>
                        <m:ctrlPr>
                          <a:rPr lang="ro-RO" sz="1200" b="0" i="1" kern="0" baseline="0"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o-RO" sz="1200" b="0" i="1" kern="0" baseline="0">
                                <a:latin typeface="Cambria Math" panose="02040503050406030204" pitchFamily="18" charset="0"/>
                                <a:ea typeface="ＭＳ Ｐゴシック" charset="0"/>
                                <a:cs typeface="ＭＳ Ｐゴシック" charset="0"/>
                              </a:rPr>
                            </m:ctrlPr>
                          </m:sSubPr>
                          <m:e>
                            <m:r>
                              <a:rPr lang="ro-RO" sz="1200" b="0" i="1" kern="0" baseline="0">
                                <a:latin typeface="Cambria Math" panose="02040503050406030204" pitchFamily="18" charset="0"/>
                                <a:ea typeface="ＭＳ Ｐゴシック" charset="0"/>
                                <a:cs typeface="ＭＳ Ｐゴシック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ro-RO" sz="1200" b="0" i="1" kern="0" baseline="0">
                                <a:latin typeface="Cambria Math" panose="02040503050406030204" pitchFamily="18" charset="0"/>
                                <a:ea typeface="ＭＳ Ｐゴシック" charset="0"/>
                                <a:cs typeface="ＭＳ Ｐゴシック" charset="0"/>
                              </a:rPr>
                              <m:t>𝑷𝒊𝒙𝒆𝒍</m:t>
                            </m:r>
                          </m:sub>
                        </m:sSub>
                      </m:num>
                      <m:den>
                        <m:r>
                          <a:rPr lang="ro-RO" sz="1200" b="0" i="1" kern="0" baseline="0"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  <m:t>𝟐</m:t>
                        </m:r>
                      </m:den>
                    </m:f>
                  </m:oMath>
                </a14:m>
                <a:endParaRPr lang="ro-RO" sz="1200" b="0" kern="0" baseline="0" dirty="0">
                  <a:latin typeface="Arial"/>
                  <a:ea typeface="ＭＳ Ｐゴシック" charset="0"/>
                  <a:cs typeface="ＭＳ Ｐゴシック" charset="0"/>
                </a:endParaRPr>
              </a:p>
              <a:p>
                <a:pPr defTabSz="457200" fontAlgn="base">
                  <a:lnSpc>
                    <a:spcPct val="150000"/>
                  </a:lnSpc>
                  <a:spcAft>
                    <a:spcPts val="600"/>
                  </a:spcAft>
                  <a:buSzPct val="10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o-RO" sz="1200" b="0" i="1" kern="0" baseline="0"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bPr>
                      <m:e>
                        <m:r>
                          <a:rPr lang="ro-RO" sz="1200" b="0" i="1" kern="0" baseline="0"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  <m:t>𝒅</m:t>
                        </m:r>
                      </m:e>
                      <m:sub>
                        <m:r>
                          <a:rPr lang="ro-RO" sz="1200" b="0" i="1" kern="0" baseline="0"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  <m:t>𝑷𝒊𝒙𝒆𝒍</m:t>
                        </m:r>
                      </m:sub>
                    </m:sSub>
                  </m:oMath>
                </a14:m>
                <a:r>
                  <a:rPr lang="ro-RO" sz="1200" b="0" i="1" kern="0" baseline="0" dirty="0">
                    <a:latin typeface="Arial"/>
                    <a:ea typeface="ＭＳ Ｐゴシック" charset="0"/>
                    <a:cs typeface="ＭＳ Ｐゴシック" charset="0"/>
                  </a:rPr>
                  <a:t>: distance from centerline to object</a:t>
                </a:r>
                <a:endParaRPr lang="ro-RO" sz="1200" b="0" kern="0" baseline="0" dirty="0">
                  <a:latin typeface="Arial"/>
                  <a:ea typeface="ＭＳ Ｐゴシック" charset="0"/>
                  <a:cs typeface="ＭＳ Ｐゴシック" charset="0"/>
                </a:endParaRPr>
              </a:p>
              <a:p>
                <a:pPr defTabSz="457200" fontAlgn="base">
                  <a:lnSpc>
                    <a:spcPct val="150000"/>
                  </a:lnSpc>
                  <a:spcAft>
                    <a:spcPts val="600"/>
                  </a:spcAft>
                  <a:buSzPct val="10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o-RO" sz="1200" b="0" i="1" kern="0" baseline="0"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bPr>
                      <m:e>
                        <m:r>
                          <a:rPr lang="ro-RO" sz="1200" b="0" i="1" kern="0" baseline="0"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  <m:t>𝒚</m:t>
                        </m:r>
                      </m:e>
                      <m:sub>
                        <m:r>
                          <a:rPr lang="ro-RO" sz="1200" b="0" i="1" kern="0" baseline="0"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  <m:t>𝑷𝒊𝒙𝒆𝒍</m:t>
                        </m:r>
                      </m:sub>
                    </m:sSub>
                  </m:oMath>
                </a14:m>
                <a:r>
                  <a:rPr lang="ro-RO" sz="1200" b="0" i="1" kern="0" baseline="0" dirty="0">
                    <a:latin typeface="Arial"/>
                    <a:ea typeface="ＭＳ Ｐゴシック" charset="0"/>
                    <a:cs typeface="ＭＳ Ｐゴシック" charset="0"/>
                  </a:rPr>
                  <a:t>: y-coordinates of the object</a:t>
                </a:r>
                <a:endParaRPr lang="ro-RO" sz="1200" b="0" kern="0" baseline="0" dirty="0">
                  <a:latin typeface="Arial"/>
                  <a:ea typeface="ＭＳ Ｐゴシック" charset="0"/>
                  <a:cs typeface="ＭＳ Ｐゴシック" charset="0"/>
                </a:endParaRPr>
              </a:p>
              <a:p>
                <a:pPr defTabSz="457200" fontAlgn="base">
                  <a:lnSpc>
                    <a:spcPct val="150000"/>
                  </a:lnSpc>
                  <a:spcAft>
                    <a:spcPts val="600"/>
                  </a:spcAft>
                  <a:buSzPct val="10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o-RO" sz="1200" b="0" i="1" kern="0" baseline="0"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bPr>
                      <m:e>
                        <m:r>
                          <a:rPr lang="ro-RO" sz="1200" b="0" i="1" kern="0" baseline="0"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  <m:t>𝒘</m:t>
                        </m:r>
                      </m:e>
                      <m:sub>
                        <m:r>
                          <a:rPr lang="ro-RO" sz="1200" b="0" i="1" kern="0" baseline="0"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  <m:t>𝑷𝒊𝒙𝒆𝒍</m:t>
                        </m:r>
                      </m:sub>
                    </m:sSub>
                  </m:oMath>
                </a14:m>
                <a:r>
                  <a:rPr lang="ro-RO" sz="1200" b="0" i="1" kern="0" baseline="0" dirty="0">
                    <a:latin typeface="Arial"/>
                    <a:ea typeface="ＭＳ Ｐゴシック" charset="0"/>
                    <a:cs typeface="ＭＳ Ｐゴシック" charset="0"/>
                  </a:rPr>
                  <a:t>: pixel format of the video horizontal</a:t>
                </a:r>
                <a:endParaRPr lang="ro-RO" sz="1200" b="0" kern="0" baseline="0" dirty="0">
                  <a:latin typeface="Arial"/>
                  <a:ea typeface="ＭＳ Ｐゴシック" charset="0"/>
                  <a:cs typeface="ＭＳ Ｐゴシック" charset="0"/>
                </a:endParaRPr>
              </a:p>
            </p:txBody>
          </p:sp>
        </mc:Choice>
        <mc:Fallback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E32A2C1B-8990-4A8E-8317-D1281D7030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2038" y="1770964"/>
                <a:ext cx="5402103" cy="4740451"/>
              </a:xfrm>
              <a:prstGeom prst="rect">
                <a:avLst/>
              </a:prstGeom>
              <a:blipFill>
                <a:blip r:embed="rId2"/>
                <a:stretch>
                  <a:fillRect l="-2370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Bildplatzhalter 5" descr="Ein Bild, das Straße, Auto, sitzend, grün enthält.&#10;&#10;Automatisch generierte Beschreibung">
            <a:extLst>
              <a:ext uri="{FF2B5EF4-FFF2-40B4-BE49-F238E27FC236}">
                <a16:creationId xmlns:a16="http://schemas.microsoft.com/office/drawing/2014/main" id="{6EBB105A-433F-402D-9AD0-105379F543AD}"/>
              </a:ext>
            </a:extLst>
          </p:cNvPr>
          <p:cNvPicPr>
            <a:picLocks noGrp="1"/>
          </p:cNvPicPr>
          <p:nvPr>
            <p:ph type="pic" sz="quarter" idx="16"/>
          </p:nvPr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r="19022" b="3"/>
          <a:stretch/>
        </p:blipFill>
        <p:spPr>
          <a:xfrm>
            <a:off x="6308421" y="1771651"/>
            <a:ext cx="5380801" cy="4468502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9A9064">
                <a:alpha val="44706"/>
              </a:srgbClr>
            </a:outerShdw>
            <a:softEdge rad="190500"/>
          </a:effectLst>
        </p:spPr>
      </p:pic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1EC5183A-53CE-4BF7-9255-FAE2FEC160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57950" y="6398644"/>
            <a:ext cx="5231273" cy="112766"/>
          </a:xfrm>
        </p:spPr>
        <p:txBody>
          <a:bodyPr/>
          <a:lstStyle/>
          <a:p>
            <a:pPr algn="ctr"/>
            <a:r>
              <a:rPr lang="en-US" sz="800" dirty="0"/>
              <a:t>1. Figure (IEEE-Paper, CARLA-Simulator, Screenshot)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982AB2D-7DA9-4D0A-86E4-1C25D7B29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de-DE" i="1">
                <a:latin typeface="+mj-lt"/>
                <a:ea typeface="ＭＳ Ｐゴシック" charset="0"/>
                <a:cs typeface="ＭＳ Ｐゴシック" charset="0"/>
              </a:rPr>
              <a:t>Teilprojekt 2: Objektdetektion mit Kamerasensor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A131D032-5FFF-4D37-8F7B-0EB11D31A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Berechnung der Objektliste</a:t>
            </a:r>
          </a:p>
        </p:txBody>
      </p:sp>
    </p:spTree>
    <p:extLst>
      <p:ext uri="{BB962C8B-B14F-4D97-AF65-F5344CB8AC3E}">
        <p14:creationId xmlns:p14="http://schemas.microsoft.com/office/powerpoint/2010/main" val="363618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E32A2C1B-8990-4A8E-8317-D1281D703006}"/>
                  </a:ext>
                </a:extLst>
              </p:cNvPr>
              <p:cNvSpPr/>
              <p:nvPr/>
            </p:nvSpPr>
            <p:spPr bwMode="auto">
              <a:xfrm>
                <a:off x="632038" y="1770964"/>
                <a:ext cx="5402103" cy="47404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defTabSz="457200" fontAlgn="base">
                  <a:lnSpc>
                    <a:spcPct val="200000"/>
                  </a:lnSpc>
                  <a:buSzPct val="100000"/>
                </a:pPr>
                <a:r>
                  <a:rPr lang="de-DE" sz="1600" b="1" u="sng" kern="0" dirty="0">
                    <a:latin typeface="Cambria Math" panose="02040503050406030204" pitchFamily="18" charset="0"/>
                    <a:ea typeface="ＭＳ Ｐゴシック" charset="0"/>
                    <a:cs typeface="ＭＳ Ｐゴシック" charset="0"/>
                  </a:rPr>
                  <a:t>Grundlegende Berechnungen  zur Objektgeometrie</a:t>
                </a:r>
                <a:endParaRPr lang="de-DE" sz="1600" b="0" i="1" kern="0" dirty="0">
                  <a:latin typeface="Cambria Math" panose="02040503050406030204" pitchFamily="18" charset="0"/>
                  <a:ea typeface="ＭＳ Ｐゴシック" charset="0"/>
                  <a:cs typeface="ＭＳ Ｐゴシック" charset="0"/>
                </a:endParaRPr>
              </a:p>
              <a:p>
                <a:pPr marL="228600" indent="-228600" defTabSz="457200" fontAlgn="base">
                  <a:lnSpc>
                    <a:spcPct val="200000"/>
                  </a:lnSpc>
                  <a:buSzPct val="100000"/>
                  <a:buFont typeface="+mj-lt"/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o-RO" sz="1200" b="0" i="1" kern="0" baseline="0" smtClean="0"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bPr>
                      <m:e>
                        <m:r>
                          <a:rPr lang="ro-RO" sz="1200" b="0" i="1" kern="0" baseline="0"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  <m:t>𝒅</m:t>
                        </m:r>
                      </m:e>
                      <m:sub>
                        <m:r>
                          <a:rPr lang="ro-RO" sz="1200" b="0" i="1" kern="0" baseline="0"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  <m:t>𝑷𝒊𝒙𝒆𝒍</m:t>
                        </m:r>
                      </m:sub>
                    </m:sSub>
                    <m:r>
                      <a:rPr lang="ro-RO" sz="1200" b="0" i="1" kern="0" baseline="0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=</m:t>
                    </m:r>
                    <m:sSub>
                      <m:sSubPr>
                        <m:ctrlPr>
                          <a:rPr lang="ro-RO" sz="1200" b="0" i="1" kern="0" baseline="0"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bPr>
                      <m:e>
                        <m:r>
                          <a:rPr lang="ro-RO" sz="1200" b="0" i="1" kern="0" baseline="0"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  <m:t>𝒚</m:t>
                        </m:r>
                      </m:e>
                      <m:sub>
                        <m:r>
                          <a:rPr lang="ro-RO" sz="1200" b="0" i="1" kern="0" baseline="0"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  <m:t>𝑷𝒊𝒙𝒆𝒍</m:t>
                        </m:r>
                      </m:sub>
                    </m:sSub>
                    <m:r>
                      <a:rPr lang="ro-RO" sz="1200" b="0" i="1" kern="0" baseline="0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−</m:t>
                    </m:r>
                    <m:f>
                      <m:fPr>
                        <m:ctrlPr>
                          <a:rPr lang="ro-RO" sz="1200" b="0" i="1" kern="0" baseline="0"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o-RO" sz="1200" b="0" i="1" kern="0" baseline="0">
                                <a:latin typeface="Cambria Math" panose="02040503050406030204" pitchFamily="18" charset="0"/>
                                <a:ea typeface="ＭＳ Ｐゴシック" charset="0"/>
                                <a:cs typeface="ＭＳ Ｐゴシック" charset="0"/>
                              </a:rPr>
                            </m:ctrlPr>
                          </m:sSubPr>
                          <m:e>
                            <m:r>
                              <a:rPr lang="ro-RO" sz="1200" b="0" i="1" kern="0" baseline="0">
                                <a:latin typeface="Cambria Math" panose="02040503050406030204" pitchFamily="18" charset="0"/>
                                <a:ea typeface="ＭＳ Ｐゴシック" charset="0"/>
                                <a:cs typeface="ＭＳ Ｐゴシック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ro-RO" sz="1200" b="0" i="1" kern="0" baseline="0">
                                <a:latin typeface="Cambria Math" panose="02040503050406030204" pitchFamily="18" charset="0"/>
                                <a:ea typeface="ＭＳ Ｐゴシック" charset="0"/>
                                <a:cs typeface="ＭＳ Ｐゴシック" charset="0"/>
                              </a:rPr>
                              <m:t>𝑷𝒊𝒙𝒆𝒍</m:t>
                            </m:r>
                          </m:sub>
                        </m:sSub>
                      </m:num>
                      <m:den>
                        <m:r>
                          <a:rPr lang="ro-RO" sz="1200" b="0" i="1" kern="0" baseline="0"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  <m:t>𝟐</m:t>
                        </m:r>
                      </m:den>
                    </m:f>
                  </m:oMath>
                </a14:m>
                <a:endParaRPr lang="de-DE" sz="1200" b="0" kern="0" baseline="0" dirty="0">
                  <a:latin typeface="Arial"/>
                  <a:ea typeface="ＭＳ Ｐゴシック" charset="0"/>
                  <a:cs typeface="ＭＳ Ｐゴシック" charset="0"/>
                </a:endParaRPr>
              </a:p>
              <a:p>
                <a:pPr marL="228600" indent="-228600" defTabSz="457200" fontAlgn="base">
                  <a:lnSpc>
                    <a:spcPct val="200000"/>
                  </a:lnSpc>
                  <a:buSzPct val="100000"/>
                  <a:buFont typeface="+mj-lt"/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de-DE" sz="1200" b="1" i="1">
                            <a:latin typeface="Cambria Math" panose="02040503050406030204" pitchFamily="18" charset="0"/>
                          </a:rPr>
                          <m:t>𝒂𝒏𝒈𝒍𝒆</m:t>
                        </m:r>
                      </m:sub>
                    </m:sSub>
                    <m:r>
                      <a:rPr lang="de-DE" sz="12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1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de-DE" sz="1200" b="1" i="1">
                                <a:latin typeface="Cambria Math" panose="02040503050406030204" pitchFamily="18" charset="0"/>
                              </a:rPr>
                              <m:t>𝑷𝒊𝒙𝒆𝒍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sz="1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de-DE" sz="1200" b="1" i="1">
                                <a:latin typeface="Cambria Math" panose="02040503050406030204" pitchFamily="18" charset="0"/>
                              </a:rPr>
                              <m:t>𝑺𝒆𝒈𝒎𝒆𝒏𝒕</m:t>
                            </m:r>
                            <m:r>
                              <a:rPr lang="de-DE" sz="12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200" b="1" i="1">
                                <a:latin typeface="Cambria Math" panose="02040503050406030204" pitchFamily="18" charset="0"/>
                              </a:rPr>
                              <m:t>𝑷𝒊𝒙𝒆𝒍</m:t>
                            </m:r>
                          </m:sub>
                        </m:sSub>
                      </m:den>
                    </m:f>
                  </m:oMath>
                </a14:m>
                <a:endParaRPr lang="de-DE" sz="1200" b="1" i="1" dirty="0">
                  <a:latin typeface="Cambria Math" panose="02040503050406030204" pitchFamily="18" charset="0"/>
                </a:endParaRPr>
              </a:p>
              <a:p>
                <a:pPr defTabSz="457200" fontAlgn="base">
                  <a:lnSpc>
                    <a:spcPct val="150000"/>
                  </a:lnSpc>
                  <a:spcAft>
                    <a:spcPts val="600"/>
                  </a:spcAft>
                  <a:buSzPct val="10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de-DE" sz="1200" b="1" i="1">
                            <a:latin typeface="Cambria Math" panose="02040503050406030204" pitchFamily="18" charset="0"/>
                          </a:rPr>
                          <m:t>𝒂𝒏𝒈𝒍𝒆</m:t>
                        </m:r>
                      </m:sub>
                    </m:sSub>
                  </m:oMath>
                </a14:m>
                <a:r>
                  <a:rPr lang="en-US" sz="1200" i="1" dirty="0"/>
                  <a:t>: proportionality factor for distance and angle</a:t>
                </a:r>
                <a:endParaRPr lang="ro-RO" sz="1200" kern="0" dirty="0">
                  <a:ea typeface="ＭＳ Ｐゴシック" charset="0"/>
                  <a:cs typeface="ＭＳ Ｐゴシック" charset="0"/>
                </a:endParaRPr>
              </a:p>
              <a:p>
                <a:pPr defTabSz="457200" fontAlgn="base">
                  <a:lnSpc>
                    <a:spcPct val="150000"/>
                  </a:lnSpc>
                  <a:spcAft>
                    <a:spcPts val="600"/>
                  </a:spcAft>
                  <a:buSzPct val="10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de-DE" sz="1200" b="1" i="1">
                            <a:latin typeface="Cambria Math" panose="02040503050406030204" pitchFamily="18" charset="0"/>
                          </a:rPr>
                          <m:t>𝑺𝒆𝒈𝒎𝒆𝒏𝒕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200" b="1" i="1">
                            <a:latin typeface="Cambria Math" panose="02040503050406030204" pitchFamily="18" charset="0"/>
                          </a:rPr>
                          <m:t>𝑷𝒊𝒙𝒆𝒍</m:t>
                        </m:r>
                      </m:sub>
                    </m:sSub>
                  </m:oMath>
                </a14:m>
                <a:r>
                  <a:rPr lang="en-US" sz="1200" i="1" dirty="0"/>
                  <a:t>: pixel width of segment</a:t>
                </a:r>
                <a:endParaRPr lang="ro-RO" sz="1200" kern="0" dirty="0">
                  <a:ea typeface="ＭＳ Ｐゴシック" charset="0"/>
                  <a:cs typeface="ＭＳ Ｐゴシック" charset="0"/>
                </a:endParaRPr>
              </a:p>
              <a:p>
                <a:pPr defTabSz="457200" fontAlgn="base">
                  <a:lnSpc>
                    <a:spcPct val="150000"/>
                  </a:lnSpc>
                  <a:spcAft>
                    <a:spcPts val="600"/>
                  </a:spcAft>
                  <a:buSzPct val="100000"/>
                </a:pPr>
                <a:endParaRPr lang="ro-RO" sz="1200" kern="0" dirty="0">
                  <a:ea typeface="ＭＳ Ｐゴシック" charset="0"/>
                  <a:cs typeface="ＭＳ Ｐゴシック" charset="0"/>
                </a:endParaRPr>
              </a:p>
              <a:p>
                <a:pPr defTabSz="457200" fontAlgn="base">
                  <a:lnSpc>
                    <a:spcPct val="150000"/>
                  </a:lnSpc>
                  <a:spcAft>
                    <a:spcPts val="600"/>
                  </a:spcAft>
                  <a:buSzPct val="100000"/>
                </a:pPr>
                <a:endParaRPr lang="ro-RO" sz="1200" b="0" kern="0" baseline="0" dirty="0">
                  <a:latin typeface="Arial"/>
                  <a:ea typeface="ＭＳ Ｐゴシック" charset="0"/>
                  <a:cs typeface="ＭＳ Ｐゴシック" charset="0"/>
                </a:endParaRPr>
              </a:p>
            </p:txBody>
          </p:sp>
        </mc:Choice>
        <mc:Fallback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E32A2C1B-8990-4A8E-8317-D1281D7030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2038" y="1770964"/>
                <a:ext cx="5402103" cy="4740451"/>
              </a:xfrm>
              <a:prstGeom prst="rect">
                <a:avLst/>
              </a:prstGeom>
              <a:blipFill>
                <a:blip r:embed="rId2"/>
                <a:stretch>
                  <a:fillRect l="-2370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Bildplatzhalter 5" descr="Ein Bild, das Straße, Auto, sitzend, grün enthält.&#10;&#10;Automatisch generierte Beschreibung">
            <a:extLst>
              <a:ext uri="{FF2B5EF4-FFF2-40B4-BE49-F238E27FC236}">
                <a16:creationId xmlns:a16="http://schemas.microsoft.com/office/drawing/2014/main" id="{6EBB105A-433F-402D-9AD0-105379F543AD}"/>
              </a:ext>
            </a:extLst>
          </p:cNvPr>
          <p:cNvPicPr>
            <a:picLocks noGrp="1"/>
          </p:cNvPicPr>
          <p:nvPr>
            <p:ph type="pic" sz="quarter" idx="16"/>
          </p:nvPr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r="19022" b="3"/>
          <a:stretch/>
        </p:blipFill>
        <p:spPr>
          <a:xfrm>
            <a:off x="6308421" y="1771651"/>
            <a:ext cx="5380801" cy="4468502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9A9064">
                <a:alpha val="44706"/>
              </a:srgbClr>
            </a:outerShdw>
            <a:softEdge rad="190500"/>
          </a:effectLst>
        </p:spPr>
      </p:pic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1EC5183A-53CE-4BF7-9255-FAE2FEC160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57950" y="6398644"/>
            <a:ext cx="5231273" cy="112766"/>
          </a:xfrm>
        </p:spPr>
        <p:txBody>
          <a:bodyPr/>
          <a:lstStyle/>
          <a:p>
            <a:pPr algn="ctr"/>
            <a:r>
              <a:rPr lang="en-US" sz="800" dirty="0"/>
              <a:t>1. Figure (IEEE-Paper, CARLA-Simulator, Screenshot)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982AB2D-7DA9-4D0A-86E4-1C25D7B29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de-DE" i="1">
                <a:latin typeface="+mj-lt"/>
                <a:ea typeface="ＭＳ Ｐゴシック" charset="0"/>
                <a:cs typeface="ＭＳ Ｐゴシック" charset="0"/>
              </a:rPr>
              <a:t>Teilprojekt 2: Objektdetektion mit Kamerasensor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A131D032-5FFF-4D37-8F7B-0EB11D31A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Berechnung der Objektliste</a:t>
            </a:r>
          </a:p>
        </p:txBody>
      </p:sp>
    </p:spTree>
    <p:extLst>
      <p:ext uri="{BB962C8B-B14F-4D97-AF65-F5344CB8AC3E}">
        <p14:creationId xmlns:p14="http://schemas.microsoft.com/office/powerpoint/2010/main" val="195853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E32A2C1B-8990-4A8E-8317-D1281D703006}"/>
                  </a:ext>
                </a:extLst>
              </p:cNvPr>
              <p:cNvSpPr/>
              <p:nvPr/>
            </p:nvSpPr>
            <p:spPr bwMode="auto">
              <a:xfrm>
                <a:off x="632038" y="1770964"/>
                <a:ext cx="5402103" cy="47404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defTabSz="457200" fontAlgn="base">
                  <a:lnSpc>
                    <a:spcPct val="200000"/>
                  </a:lnSpc>
                  <a:buSzPct val="100000"/>
                </a:pPr>
                <a:r>
                  <a:rPr lang="de-DE" sz="1600" b="1" u="sng" kern="0" dirty="0">
                    <a:latin typeface="Cambria Math" panose="02040503050406030204" pitchFamily="18" charset="0"/>
                    <a:ea typeface="ＭＳ Ｐゴシック" charset="0"/>
                    <a:cs typeface="ＭＳ Ｐゴシック" charset="0"/>
                  </a:rPr>
                  <a:t>Grundlegende Berechnungen  zur Objektgeometrie</a:t>
                </a:r>
                <a:endParaRPr lang="de-DE" sz="1600" b="0" i="1" kern="0" dirty="0">
                  <a:latin typeface="Cambria Math" panose="02040503050406030204" pitchFamily="18" charset="0"/>
                  <a:ea typeface="ＭＳ Ｐゴシック" charset="0"/>
                  <a:cs typeface="ＭＳ Ｐゴシック" charset="0"/>
                </a:endParaRPr>
              </a:p>
              <a:p>
                <a:pPr marL="228600" indent="-228600" defTabSz="457200" fontAlgn="base">
                  <a:lnSpc>
                    <a:spcPct val="200000"/>
                  </a:lnSpc>
                  <a:buSzPct val="100000"/>
                  <a:buFont typeface="+mj-lt"/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o-RO" sz="1200" b="0" i="1" kern="0" baseline="0" smtClean="0"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bPr>
                      <m:e>
                        <m:r>
                          <a:rPr lang="ro-RO" sz="1200" b="0" i="1" kern="0" baseline="0"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  <m:t>𝒅</m:t>
                        </m:r>
                      </m:e>
                      <m:sub>
                        <m:r>
                          <a:rPr lang="ro-RO" sz="1200" b="0" i="1" kern="0" baseline="0"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  <m:t>𝑷𝒊𝒙𝒆𝒍</m:t>
                        </m:r>
                      </m:sub>
                    </m:sSub>
                    <m:r>
                      <a:rPr lang="ro-RO" sz="1200" b="0" i="1" kern="0" baseline="0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=</m:t>
                    </m:r>
                    <m:sSub>
                      <m:sSubPr>
                        <m:ctrlPr>
                          <a:rPr lang="ro-RO" sz="1200" b="0" i="1" kern="0" baseline="0"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bPr>
                      <m:e>
                        <m:r>
                          <a:rPr lang="ro-RO" sz="1200" b="0" i="1" kern="0" baseline="0"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  <m:t>𝒚</m:t>
                        </m:r>
                      </m:e>
                      <m:sub>
                        <m:r>
                          <a:rPr lang="ro-RO" sz="1200" b="0" i="1" kern="0" baseline="0"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  <m:t>𝑷𝒊𝒙𝒆𝒍</m:t>
                        </m:r>
                      </m:sub>
                    </m:sSub>
                    <m:r>
                      <a:rPr lang="ro-RO" sz="1200" b="0" i="1" kern="0" baseline="0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−</m:t>
                    </m:r>
                    <m:f>
                      <m:fPr>
                        <m:ctrlPr>
                          <a:rPr lang="ro-RO" sz="1200" b="0" i="1" kern="0" baseline="0"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o-RO" sz="1200" b="0" i="1" kern="0" baseline="0">
                                <a:latin typeface="Cambria Math" panose="02040503050406030204" pitchFamily="18" charset="0"/>
                                <a:ea typeface="ＭＳ Ｐゴシック" charset="0"/>
                                <a:cs typeface="ＭＳ Ｐゴシック" charset="0"/>
                              </a:rPr>
                            </m:ctrlPr>
                          </m:sSubPr>
                          <m:e>
                            <m:r>
                              <a:rPr lang="ro-RO" sz="1200" b="0" i="1" kern="0" baseline="0">
                                <a:latin typeface="Cambria Math" panose="02040503050406030204" pitchFamily="18" charset="0"/>
                                <a:ea typeface="ＭＳ Ｐゴシック" charset="0"/>
                                <a:cs typeface="ＭＳ Ｐゴシック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ro-RO" sz="1200" b="0" i="1" kern="0" baseline="0">
                                <a:latin typeface="Cambria Math" panose="02040503050406030204" pitchFamily="18" charset="0"/>
                                <a:ea typeface="ＭＳ Ｐゴシック" charset="0"/>
                                <a:cs typeface="ＭＳ Ｐゴシック" charset="0"/>
                              </a:rPr>
                              <m:t>𝑷𝒊𝒙𝒆𝒍</m:t>
                            </m:r>
                          </m:sub>
                        </m:sSub>
                      </m:num>
                      <m:den>
                        <m:r>
                          <a:rPr lang="ro-RO" sz="1200" b="0" i="1" kern="0" baseline="0"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  <m:t>𝟐</m:t>
                        </m:r>
                      </m:den>
                    </m:f>
                  </m:oMath>
                </a14:m>
                <a:endParaRPr lang="de-DE" sz="1200" b="0" kern="0" baseline="0" dirty="0">
                  <a:latin typeface="Arial"/>
                  <a:ea typeface="ＭＳ Ｐゴシック" charset="0"/>
                  <a:cs typeface="ＭＳ Ｐゴシック" charset="0"/>
                </a:endParaRPr>
              </a:p>
              <a:p>
                <a:pPr marL="228600" indent="-228600" defTabSz="457200" fontAlgn="base">
                  <a:lnSpc>
                    <a:spcPct val="200000"/>
                  </a:lnSpc>
                  <a:buSzPct val="100000"/>
                  <a:buFont typeface="+mj-lt"/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de-DE" sz="1200" b="1" i="1">
                            <a:latin typeface="Cambria Math" panose="02040503050406030204" pitchFamily="18" charset="0"/>
                          </a:rPr>
                          <m:t>𝒂𝒏𝒈𝒍𝒆</m:t>
                        </m:r>
                      </m:sub>
                    </m:sSub>
                    <m:r>
                      <a:rPr lang="de-DE" sz="12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1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de-DE" sz="1200" b="1" i="1">
                                <a:latin typeface="Cambria Math" panose="02040503050406030204" pitchFamily="18" charset="0"/>
                              </a:rPr>
                              <m:t>𝑷𝒊𝒙𝒆𝒍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sz="1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de-DE" sz="1200" b="1" i="1">
                                <a:latin typeface="Cambria Math" panose="02040503050406030204" pitchFamily="18" charset="0"/>
                              </a:rPr>
                              <m:t>𝑺𝒆𝒈𝒎𝒆𝒏𝒕</m:t>
                            </m:r>
                            <m:r>
                              <a:rPr lang="de-DE" sz="12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200" b="1" i="1">
                                <a:latin typeface="Cambria Math" panose="02040503050406030204" pitchFamily="18" charset="0"/>
                              </a:rPr>
                              <m:t>𝑷𝒊𝒙𝒆𝒍</m:t>
                            </m:r>
                          </m:sub>
                        </m:sSub>
                      </m:den>
                    </m:f>
                  </m:oMath>
                </a14:m>
                <a:endParaRPr lang="de-DE" sz="1200" kern="0" dirty="0">
                  <a:ea typeface="ＭＳ Ｐゴシック" charset="0"/>
                  <a:cs typeface="ＭＳ Ｐゴシック" charset="0"/>
                </a:endParaRPr>
              </a:p>
              <a:p>
                <a:pPr marL="228600" indent="-228600" defTabSz="457200" fontAlgn="base">
                  <a:lnSpc>
                    <a:spcPct val="200000"/>
                  </a:lnSpc>
                  <a:buSzPct val="100000"/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de-DE" sz="1200" b="1" i="1">
                        <a:latin typeface="Cambria Math" panose="02040503050406030204" pitchFamily="18" charset="0"/>
                      </a:rPr>
                      <m:t>𝝓</m:t>
                    </m:r>
                    <m:r>
                      <a:rPr lang="de-DE" sz="12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de-DE" sz="1200" b="1" i="1">
                            <a:latin typeface="Cambria Math" panose="02040503050406030204" pitchFamily="18" charset="0"/>
                          </a:rPr>
                          <m:t>𝒂𝒏𝒈𝒍𝒆</m:t>
                        </m:r>
                      </m:sub>
                    </m:sSub>
                    <m:r>
                      <a:rPr lang="de-DE" sz="1200" b="1" i="1" smtClean="0">
                        <a:latin typeface="Cambria Math" panose="02040503050406030204" pitchFamily="18" charset="0"/>
                      </a:rPr>
                      <m:t> ∙</m:t>
                    </m:r>
                    <m:r>
                      <a:rPr lang="de-DE" sz="1200" b="1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de-DE" sz="1200" b="1" i="1">
                            <a:latin typeface="Cambria Math" panose="02040503050406030204" pitchFamily="18" charset="0"/>
                          </a:rPr>
                          <m:t>𝑺𝒆𝒈𝒎𝒆𝒏𝒕</m:t>
                        </m:r>
                      </m:sub>
                    </m:sSub>
                  </m:oMath>
                </a14:m>
                <a:endParaRPr lang="de-DE" sz="1200" b="1" i="1" dirty="0">
                  <a:latin typeface="Cambria Math" panose="02040503050406030204" pitchFamily="18" charset="0"/>
                </a:endParaRPr>
              </a:p>
              <a:p>
                <a:pPr defTabSz="457200" fontAlgn="base">
                  <a:lnSpc>
                    <a:spcPct val="150000"/>
                  </a:lnSpc>
                  <a:spcAft>
                    <a:spcPts val="600"/>
                  </a:spcAft>
                  <a:buSzPct val="100000"/>
                </a:pPr>
                <a:r>
                  <a:rPr lang="en-US" sz="1200" b="1" i="1" dirty="0"/>
                  <a:t>ϕ</a:t>
                </a:r>
                <a:r>
                  <a:rPr lang="en-US" sz="1200" i="1" dirty="0"/>
                  <a:t>: angle from centerline to object</a:t>
                </a:r>
                <a:endParaRPr lang="ro-RO" sz="1200" kern="0" dirty="0">
                  <a:ea typeface="ＭＳ Ｐゴシック" charset="0"/>
                  <a:cs typeface="ＭＳ Ｐゴシック" charset="0"/>
                </a:endParaRPr>
              </a:p>
              <a:p>
                <a:pPr defTabSz="457200" fontAlgn="base">
                  <a:lnSpc>
                    <a:spcPct val="150000"/>
                  </a:lnSpc>
                  <a:spcAft>
                    <a:spcPts val="600"/>
                  </a:spcAft>
                  <a:buSzPct val="10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de-DE" sz="1200" b="1" i="1">
                            <a:latin typeface="Cambria Math" panose="02040503050406030204" pitchFamily="18" charset="0"/>
                          </a:rPr>
                          <m:t>𝑺𝒆𝒈𝒎𝒆𝒏𝒕</m:t>
                        </m:r>
                      </m:sub>
                    </m:sSub>
                  </m:oMath>
                </a14:m>
                <a:r>
                  <a:rPr lang="en-US" sz="1200" i="1" dirty="0"/>
                  <a:t>: angle of view of a Segment = 45°</a:t>
                </a:r>
                <a:endParaRPr lang="de-DE" sz="1200" i="1" dirty="0"/>
              </a:p>
              <a:p>
                <a:pPr defTabSz="457200" fontAlgn="base">
                  <a:lnSpc>
                    <a:spcPct val="150000"/>
                  </a:lnSpc>
                  <a:spcAft>
                    <a:spcPts val="600"/>
                  </a:spcAft>
                  <a:buSzPct val="100000"/>
                </a:pPr>
                <a:endParaRPr lang="ro-RO" sz="1200" kern="0" dirty="0">
                  <a:ea typeface="ＭＳ Ｐゴシック" charset="0"/>
                  <a:cs typeface="ＭＳ Ｐゴシック" charset="0"/>
                </a:endParaRPr>
              </a:p>
              <a:p>
                <a:pPr defTabSz="457200" fontAlgn="base">
                  <a:lnSpc>
                    <a:spcPct val="150000"/>
                  </a:lnSpc>
                  <a:spcAft>
                    <a:spcPts val="600"/>
                  </a:spcAft>
                  <a:buSzPct val="100000"/>
                </a:pPr>
                <a:endParaRPr lang="ro-RO" sz="1200" kern="0" dirty="0">
                  <a:ea typeface="ＭＳ Ｐゴシック" charset="0"/>
                  <a:cs typeface="ＭＳ Ｐゴシック" charset="0"/>
                </a:endParaRPr>
              </a:p>
              <a:p>
                <a:pPr defTabSz="457200" fontAlgn="base">
                  <a:lnSpc>
                    <a:spcPct val="150000"/>
                  </a:lnSpc>
                  <a:spcAft>
                    <a:spcPts val="600"/>
                  </a:spcAft>
                  <a:buSzPct val="100000"/>
                </a:pPr>
                <a:endParaRPr lang="ro-RO" sz="1200" b="0" kern="0" baseline="0" dirty="0">
                  <a:latin typeface="Arial"/>
                  <a:ea typeface="ＭＳ Ｐゴシック" charset="0"/>
                  <a:cs typeface="ＭＳ Ｐゴシック" charset="0"/>
                </a:endParaRPr>
              </a:p>
            </p:txBody>
          </p:sp>
        </mc:Choice>
        <mc:Fallback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E32A2C1B-8990-4A8E-8317-D1281D7030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2038" y="1770964"/>
                <a:ext cx="5402103" cy="4740451"/>
              </a:xfrm>
              <a:prstGeom prst="rect">
                <a:avLst/>
              </a:prstGeom>
              <a:blipFill>
                <a:blip r:embed="rId2"/>
                <a:stretch>
                  <a:fillRect l="-2370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Bildplatzhalter 5" descr="Ein Bild, das Straße, Auto, sitzend, grün enthält.&#10;&#10;Automatisch generierte Beschreibung">
            <a:extLst>
              <a:ext uri="{FF2B5EF4-FFF2-40B4-BE49-F238E27FC236}">
                <a16:creationId xmlns:a16="http://schemas.microsoft.com/office/drawing/2014/main" id="{6EBB105A-433F-402D-9AD0-105379F543AD}"/>
              </a:ext>
            </a:extLst>
          </p:cNvPr>
          <p:cNvPicPr>
            <a:picLocks noGrp="1"/>
          </p:cNvPicPr>
          <p:nvPr>
            <p:ph type="pic" sz="quarter" idx="16"/>
          </p:nvPr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r="19022" b="3"/>
          <a:stretch/>
        </p:blipFill>
        <p:spPr>
          <a:xfrm>
            <a:off x="6308421" y="1771651"/>
            <a:ext cx="5380801" cy="4468502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9A9064">
                <a:alpha val="44706"/>
              </a:srgbClr>
            </a:outerShdw>
            <a:softEdge rad="190500"/>
          </a:effectLst>
        </p:spPr>
      </p:pic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1EC5183A-53CE-4BF7-9255-FAE2FEC160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57950" y="6398644"/>
            <a:ext cx="5231273" cy="112766"/>
          </a:xfrm>
        </p:spPr>
        <p:txBody>
          <a:bodyPr/>
          <a:lstStyle/>
          <a:p>
            <a:pPr algn="ctr"/>
            <a:r>
              <a:rPr lang="en-US" sz="800" dirty="0"/>
              <a:t>1. Figure (IEEE-Paper, CARLA-Simulator, Screenshot)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982AB2D-7DA9-4D0A-86E4-1C25D7B29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de-DE" i="1">
                <a:latin typeface="+mj-lt"/>
                <a:ea typeface="ＭＳ Ｐゴシック" charset="0"/>
                <a:cs typeface="ＭＳ Ｐゴシック" charset="0"/>
              </a:rPr>
              <a:t>Teilprojekt 2: Objektdetektion mit Kamerasensor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A131D032-5FFF-4D37-8F7B-0EB11D31A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Berechnung der Objektliste</a:t>
            </a:r>
          </a:p>
        </p:txBody>
      </p:sp>
    </p:spTree>
    <p:extLst>
      <p:ext uri="{BB962C8B-B14F-4D97-AF65-F5344CB8AC3E}">
        <p14:creationId xmlns:p14="http://schemas.microsoft.com/office/powerpoint/2010/main" val="44759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E32A2C1B-8990-4A8E-8317-D1281D703006}"/>
                  </a:ext>
                </a:extLst>
              </p:cNvPr>
              <p:cNvSpPr/>
              <p:nvPr/>
            </p:nvSpPr>
            <p:spPr bwMode="auto">
              <a:xfrm>
                <a:off x="632038" y="1770964"/>
                <a:ext cx="5402103" cy="47404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defTabSz="457200" fontAlgn="base">
                  <a:lnSpc>
                    <a:spcPct val="200000"/>
                  </a:lnSpc>
                  <a:buSzPct val="100000"/>
                </a:pPr>
                <a:r>
                  <a:rPr lang="de-DE" sz="1600" b="1" u="sng" kern="0" dirty="0">
                    <a:latin typeface="Cambria Math" panose="02040503050406030204" pitchFamily="18" charset="0"/>
                    <a:ea typeface="ＭＳ Ｐゴシック" charset="0"/>
                    <a:cs typeface="ＭＳ Ｐゴシック" charset="0"/>
                  </a:rPr>
                  <a:t>Grundlegende Berechnungen  zur Objektgeometrie</a:t>
                </a:r>
                <a:endParaRPr lang="de-DE" sz="1600" b="1" i="1" kern="0" dirty="0">
                  <a:latin typeface="Cambria Math" panose="02040503050406030204" pitchFamily="18" charset="0"/>
                  <a:ea typeface="ＭＳ Ｐゴシック" charset="0"/>
                  <a:cs typeface="ＭＳ Ｐゴシック" charset="0"/>
                </a:endParaRPr>
              </a:p>
              <a:p>
                <a:pPr marL="228600" indent="-228600" defTabSz="457200" fontAlgn="base">
                  <a:lnSpc>
                    <a:spcPct val="200000"/>
                  </a:lnSpc>
                  <a:buSzPct val="100000"/>
                  <a:buFont typeface="+mj-lt"/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o-RO" sz="1200" b="1" i="1" kern="0" baseline="0" smtClean="0"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bPr>
                      <m:e>
                        <m:r>
                          <a:rPr lang="ro-RO" sz="1200" b="1" i="1" kern="0" baseline="0"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  <m:t>𝒅</m:t>
                        </m:r>
                      </m:e>
                      <m:sub>
                        <m:r>
                          <a:rPr lang="ro-RO" sz="1200" b="1" i="1" kern="0" baseline="0"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  <m:t>𝑷𝒊𝒙𝒆𝒍</m:t>
                        </m:r>
                      </m:sub>
                    </m:sSub>
                    <m:r>
                      <a:rPr lang="ro-RO" sz="1200" b="1" i="1" kern="0" baseline="0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=</m:t>
                    </m:r>
                    <m:sSub>
                      <m:sSubPr>
                        <m:ctrlPr>
                          <a:rPr lang="ro-RO" sz="1200" b="1" i="1" kern="0" baseline="0"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bPr>
                      <m:e>
                        <m:r>
                          <a:rPr lang="ro-RO" sz="1200" b="1" i="1" kern="0" baseline="0"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  <m:t>𝒚</m:t>
                        </m:r>
                      </m:e>
                      <m:sub>
                        <m:r>
                          <a:rPr lang="ro-RO" sz="1200" b="1" i="1" kern="0" baseline="0"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  <m:t>𝑷𝒊𝒙𝒆𝒍</m:t>
                        </m:r>
                      </m:sub>
                    </m:sSub>
                    <m:r>
                      <a:rPr lang="ro-RO" sz="1200" b="1" i="1" kern="0" baseline="0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−</m:t>
                    </m:r>
                    <m:f>
                      <m:fPr>
                        <m:ctrlPr>
                          <a:rPr lang="ro-RO" sz="1200" b="1" i="1" kern="0" baseline="0"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o-RO" sz="1200" b="1" i="1" kern="0" baseline="0">
                                <a:latin typeface="Cambria Math" panose="02040503050406030204" pitchFamily="18" charset="0"/>
                                <a:ea typeface="ＭＳ Ｐゴシック" charset="0"/>
                                <a:cs typeface="ＭＳ Ｐゴシック" charset="0"/>
                              </a:rPr>
                            </m:ctrlPr>
                          </m:sSubPr>
                          <m:e>
                            <m:r>
                              <a:rPr lang="ro-RO" sz="1200" b="1" i="1" kern="0" baseline="0">
                                <a:latin typeface="Cambria Math" panose="02040503050406030204" pitchFamily="18" charset="0"/>
                                <a:ea typeface="ＭＳ Ｐゴシック" charset="0"/>
                                <a:cs typeface="ＭＳ Ｐゴシック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ro-RO" sz="1200" b="1" i="1" kern="0" baseline="0">
                                <a:latin typeface="Cambria Math" panose="02040503050406030204" pitchFamily="18" charset="0"/>
                                <a:ea typeface="ＭＳ Ｐゴシック" charset="0"/>
                                <a:cs typeface="ＭＳ Ｐゴシック" charset="0"/>
                              </a:rPr>
                              <m:t>𝑷𝒊𝒙𝒆𝒍</m:t>
                            </m:r>
                          </m:sub>
                        </m:sSub>
                      </m:num>
                      <m:den>
                        <m:r>
                          <a:rPr lang="ro-RO" sz="1200" b="1" i="1" kern="0" baseline="0"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  <m:t>𝟐</m:t>
                        </m:r>
                      </m:den>
                    </m:f>
                  </m:oMath>
                </a14:m>
                <a:endParaRPr lang="de-DE" sz="1200" b="1" i="1" kern="0" baseline="0" dirty="0">
                  <a:latin typeface="Arial"/>
                  <a:ea typeface="ＭＳ Ｐゴシック" charset="0"/>
                  <a:cs typeface="ＭＳ Ｐゴシック" charset="0"/>
                </a:endParaRPr>
              </a:p>
              <a:p>
                <a:pPr marL="228600" indent="-228600" defTabSz="457200" fontAlgn="base">
                  <a:lnSpc>
                    <a:spcPct val="200000"/>
                  </a:lnSpc>
                  <a:buSzPct val="100000"/>
                  <a:buFont typeface="+mj-lt"/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de-DE" sz="1200" b="1" i="1">
                            <a:latin typeface="Cambria Math" panose="02040503050406030204" pitchFamily="18" charset="0"/>
                          </a:rPr>
                          <m:t>𝒂𝒏𝒈𝒍𝒆</m:t>
                        </m:r>
                      </m:sub>
                    </m:sSub>
                    <m:r>
                      <a:rPr lang="de-DE" sz="12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1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de-DE" sz="1200" b="1" i="1">
                                <a:latin typeface="Cambria Math" panose="02040503050406030204" pitchFamily="18" charset="0"/>
                              </a:rPr>
                              <m:t>𝑷𝒊𝒙𝒆𝒍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sz="1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de-DE" sz="1200" b="1" i="1">
                                <a:latin typeface="Cambria Math" panose="02040503050406030204" pitchFamily="18" charset="0"/>
                              </a:rPr>
                              <m:t>𝑺𝒆𝒈𝒎𝒆𝒏𝒕</m:t>
                            </m:r>
                            <m:r>
                              <a:rPr lang="de-DE" sz="12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200" b="1" i="1">
                                <a:latin typeface="Cambria Math" panose="02040503050406030204" pitchFamily="18" charset="0"/>
                              </a:rPr>
                              <m:t>𝑷𝒊𝒙𝒆𝒍</m:t>
                            </m:r>
                          </m:sub>
                        </m:sSub>
                      </m:den>
                    </m:f>
                  </m:oMath>
                </a14:m>
                <a:endParaRPr lang="de-DE" sz="1200" i="1" kern="0" dirty="0">
                  <a:ea typeface="ＭＳ Ｐゴシック" charset="0"/>
                  <a:cs typeface="ＭＳ Ｐゴシック" charset="0"/>
                </a:endParaRPr>
              </a:p>
              <a:p>
                <a:pPr marL="228600" indent="-228600" defTabSz="457200" fontAlgn="base">
                  <a:lnSpc>
                    <a:spcPct val="200000"/>
                  </a:lnSpc>
                  <a:buSzPct val="100000"/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de-DE" sz="1200" b="1" i="1">
                        <a:latin typeface="Cambria Math" panose="02040503050406030204" pitchFamily="18" charset="0"/>
                      </a:rPr>
                      <m:t>𝝓</m:t>
                    </m:r>
                    <m:r>
                      <a:rPr lang="de-DE" sz="12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de-DE" sz="1200" b="1" i="1">
                            <a:latin typeface="Cambria Math" panose="02040503050406030204" pitchFamily="18" charset="0"/>
                          </a:rPr>
                          <m:t>𝒂𝒏𝒈𝒍𝒆</m:t>
                        </m:r>
                      </m:sub>
                    </m:sSub>
                    <m:r>
                      <a:rPr lang="de-DE" sz="1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200" b="1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de-DE" sz="1200" b="1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de-DE" sz="1200" b="1" i="1">
                            <a:latin typeface="Cambria Math" panose="02040503050406030204" pitchFamily="18" charset="0"/>
                          </a:rPr>
                          <m:t>𝑺𝒆𝒈𝒎𝒆𝒏𝒕</m:t>
                        </m:r>
                      </m:sub>
                    </m:sSub>
                  </m:oMath>
                </a14:m>
                <a:endParaRPr lang="de-DE" sz="1200" b="1" i="1" dirty="0">
                  <a:latin typeface="Cambria Math" panose="02040503050406030204" pitchFamily="18" charset="0"/>
                </a:endParaRPr>
              </a:p>
              <a:p>
                <a:pPr marL="628650" lvl="1" indent="-171450" defTabSz="457200" fontAlgn="base">
                  <a:lnSpc>
                    <a:spcPct val="200000"/>
                  </a:lnSpc>
                  <a:buSzPct val="100000"/>
                  <a:buFontTx/>
                  <a:buChar char="→"/>
                </a:pPr>
                <a14:m>
                  <m:oMath xmlns:m="http://schemas.openxmlformats.org/officeDocument/2006/math">
                    <m:r>
                      <a:rPr lang="de-DE" sz="12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de-DE" sz="12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de-DE" sz="1200" b="1" i="1">
                            <a:latin typeface="Cambria Math" panose="02040503050406030204" pitchFamily="18" charset="0"/>
                          </a:rPr>
                          <m:t>𝒅𝒊𝒓𝒆𝒄𝒕</m:t>
                        </m:r>
                      </m:sub>
                    </m:sSub>
                    <m:r>
                      <a:rPr lang="de-DE" sz="1200" b="1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sz="1200" b="1" i="1">
                        <a:latin typeface="Cambria Math" panose="02040503050406030204" pitchFamily="18" charset="0"/>
                      </a:rPr>
                      <m:t>𝒔𝒊𝒏</m:t>
                    </m:r>
                    <m:d>
                      <m:dPr>
                        <m:ctrlPr>
                          <a:rPr lang="de-DE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b="1" i="1">
                            <a:latin typeface="Cambria Math" panose="02040503050406030204" pitchFamily="18" charset="0"/>
                          </a:rPr>
                          <m:t>𝝓</m:t>
                        </m:r>
                        <m:r>
                          <a:rPr lang="de-DE" sz="1200" b="1" i="1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de-DE" sz="12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200" b="1" i="1">
                                <a:latin typeface="Cambria Math" panose="02040503050406030204" pitchFamily="18" charset="0"/>
                              </a:rPr>
                              <m:t>𝝅</m:t>
                            </m:r>
                          </m:num>
                          <m:den>
                            <m:r>
                              <a:rPr lang="de-DE" sz="1200" b="1" i="1">
                                <a:latin typeface="Cambria Math" panose="02040503050406030204" pitchFamily="18" charset="0"/>
                              </a:rPr>
                              <m:t>𝟏𝟖𝟎</m:t>
                            </m:r>
                          </m:den>
                        </m:f>
                      </m:e>
                    </m:d>
                    <m:r>
                      <a:rPr lang="de-DE" sz="1200" b="1" i="1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de-DE" sz="1200" i="1">
                        <a:latin typeface="Cambria Math" panose="02040503050406030204" pitchFamily="18" charset="0"/>
                      </a:rPr>
                      <m:t>𝑜𝑑𝑒𝑟</m:t>
                    </m:r>
                    <m:r>
                      <a:rPr lang="de-DE" sz="1200" b="1" i="1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de-DE" sz="12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de-DE" sz="12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de-DE" sz="1200" b="1" i="1">
                            <a:latin typeface="Cambria Math" panose="02040503050406030204" pitchFamily="18" charset="0"/>
                          </a:rPr>
                          <m:t>𝒅𝒊𝒓𝒆𝒄𝒕</m:t>
                        </m:r>
                      </m:sub>
                    </m:sSub>
                    <m:r>
                      <a:rPr lang="de-DE" sz="1200" b="1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sz="1200" b="1" i="1">
                        <a:latin typeface="Cambria Math" panose="02040503050406030204" pitchFamily="18" charset="0"/>
                      </a:rPr>
                      <m:t>𝒄𝒐𝒔</m:t>
                    </m:r>
                    <m:d>
                      <m:dPr>
                        <m:ctrlPr>
                          <a:rPr lang="de-DE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b="1" i="1">
                            <a:latin typeface="Cambria Math" panose="02040503050406030204" pitchFamily="18" charset="0"/>
                          </a:rPr>
                          <m:t>𝝓</m:t>
                        </m:r>
                        <m:r>
                          <a:rPr lang="de-DE" sz="1200" b="1" i="1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de-DE" sz="12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200" b="1" i="1">
                                <a:latin typeface="Cambria Math" panose="02040503050406030204" pitchFamily="18" charset="0"/>
                              </a:rPr>
                              <m:t>𝝅</m:t>
                            </m:r>
                          </m:num>
                          <m:den>
                            <m:r>
                              <a:rPr lang="de-DE" sz="1200" b="1" i="1">
                                <a:latin typeface="Cambria Math" panose="02040503050406030204" pitchFamily="18" charset="0"/>
                              </a:rPr>
                              <m:t>𝟏𝟖𝟎</m:t>
                            </m:r>
                          </m:den>
                        </m:f>
                      </m:e>
                    </m:d>
                  </m:oMath>
                </a14:m>
                <a:endParaRPr lang="de-DE" sz="1200" b="1" i="1" dirty="0">
                  <a:latin typeface="Cambria Math" panose="02040503050406030204" pitchFamily="18" charset="0"/>
                </a:endParaRPr>
              </a:p>
              <a:p>
                <a:pPr defTabSz="457200" fontAlgn="base">
                  <a:lnSpc>
                    <a:spcPct val="150000"/>
                  </a:lnSpc>
                  <a:spcAft>
                    <a:spcPts val="600"/>
                  </a:spcAft>
                  <a:buSzPct val="100000"/>
                </a:pPr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1200" i="1" dirty="0"/>
                  <a:t>: distance from centerline to object in meters</a:t>
                </a:r>
              </a:p>
              <a:p>
                <a:pPr defTabSz="457200" fontAlgn="base">
                  <a:lnSpc>
                    <a:spcPct val="150000"/>
                  </a:lnSpc>
                  <a:spcAft>
                    <a:spcPts val="600"/>
                  </a:spcAft>
                  <a:buSzPct val="100000"/>
                </a:pPr>
                <a14:m>
                  <m:oMath xmlns:m="http://schemas.openxmlformats.org/officeDocument/2006/math">
                    <m:r>
                      <a:rPr lang="de-DE" sz="12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200" i="1" dirty="0"/>
                  <a:t>: distance on centerline to object in meters</a:t>
                </a:r>
                <a:endParaRPr lang="ro-RO" sz="1200" kern="0" dirty="0">
                  <a:ea typeface="ＭＳ Ｐゴシック" charset="0"/>
                  <a:cs typeface="ＭＳ Ｐゴシック" charset="0"/>
                </a:endParaRPr>
              </a:p>
              <a:p>
                <a:pPr defTabSz="457200" fontAlgn="base">
                  <a:lnSpc>
                    <a:spcPct val="150000"/>
                  </a:lnSpc>
                  <a:spcAft>
                    <a:spcPts val="600"/>
                  </a:spcAft>
                  <a:buSzPct val="10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de-DE" sz="1200" b="1" i="1">
                            <a:latin typeface="Cambria Math" panose="02040503050406030204" pitchFamily="18" charset="0"/>
                          </a:rPr>
                          <m:t>𝒅𝒊𝒓𝒆𝒄𝒕</m:t>
                        </m:r>
                      </m:sub>
                    </m:sSub>
                  </m:oMath>
                </a14:m>
                <a:r>
                  <a:rPr lang="en-US" sz="1200" i="1" dirty="0"/>
                  <a:t>: direct distance to object in meters</a:t>
                </a:r>
                <a:endParaRPr lang="de-DE" sz="1200" dirty="0"/>
              </a:p>
              <a:p>
                <a:pPr defTabSz="457200" fontAlgn="base">
                  <a:lnSpc>
                    <a:spcPct val="150000"/>
                  </a:lnSpc>
                  <a:spcAft>
                    <a:spcPts val="600"/>
                  </a:spcAft>
                  <a:buSzPct val="100000"/>
                </a:pPr>
                <a:endParaRPr lang="de-DE" sz="1200" i="1" dirty="0"/>
              </a:p>
              <a:p>
                <a:pPr defTabSz="457200" fontAlgn="base">
                  <a:lnSpc>
                    <a:spcPct val="150000"/>
                  </a:lnSpc>
                  <a:spcAft>
                    <a:spcPts val="600"/>
                  </a:spcAft>
                  <a:buSzPct val="100000"/>
                </a:pPr>
                <a:endParaRPr lang="ro-RO" sz="1200" kern="0" dirty="0">
                  <a:ea typeface="ＭＳ Ｐゴシック" charset="0"/>
                  <a:cs typeface="ＭＳ Ｐゴシック" charset="0"/>
                </a:endParaRPr>
              </a:p>
              <a:p>
                <a:pPr defTabSz="457200" fontAlgn="base">
                  <a:lnSpc>
                    <a:spcPct val="150000"/>
                  </a:lnSpc>
                  <a:spcAft>
                    <a:spcPts val="600"/>
                  </a:spcAft>
                  <a:buSzPct val="100000"/>
                </a:pPr>
                <a:endParaRPr lang="ro-RO" sz="1200" kern="0" dirty="0">
                  <a:ea typeface="ＭＳ Ｐゴシック" charset="0"/>
                  <a:cs typeface="ＭＳ Ｐゴシック" charset="0"/>
                </a:endParaRPr>
              </a:p>
              <a:p>
                <a:pPr defTabSz="457200" fontAlgn="base">
                  <a:lnSpc>
                    <a:spcPct val="150000"/>
                  </a:lnSpc>
                  <a:spcAft>
                    <a:spcPts val="600"/>
                  </a:spcAft>
                  <a:buSzPct val="100000"/>
                </a:pPr>
                <a:endParaRPr lang="ro-RO" sz="1200" b="0" kern="0" baseline="0" dirty="0">
                  <a:latin typeface="Arial"/>
                  <a:ea typeface="ＭＳ Ｐゴシック" charset="0"/>
                  <a:cs typeface="ＭＳ Ｐゴシック" charset="0"/>
                </a:endParaRPr>
              </a:p>
            </p:txBody>
          </p:sp>
        </mc:Choice>
        <mc:Fallback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E32A2C1B-8990-4A8E-8317-D1281D7030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2038" y="1770964"/>
                <a:ext cx="5402103" cy="4740451"/>
              </a:xfrm>
              <a:prstGeom prst="rect">
                <a:avLst/>
              </a:prstGeom>
              <a:blipFill>
                <a:blip r:embed="rId2"/>
                <a:stretch>
                  <a:fillRect l="-2370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Bildplatzhalter 5" descr="Ein Bild, das Straße, Auto, sitzend, grün enthält.&#10;&#10;Automatisch generierte Beschreibung">
            <a:extLst>
              <a:ext uri="{FF2B5EF4-FFF2-40B4-BE49-F238E27FC236}">
                <a16:creationId xmlns:a16="http://schemas.microsoft.com/office/drawing/2014/main" id="{6EBB105A-433F-402D-9AD0-105379F543AD}"/>
              </a:ext>
            </a:extLst>
          </p:cNvPr>
          <p:cNvPicPr>
            <a:picLocks noGrp="1"/>
          </p:cNvPicPr>
          <p:nvPr>
            <p:ph type="pic" sz="quarter" idx="16"/>
          </p:nvPr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r="19022" b="3"/>
          <a:stretch/>
        </p:blipFill>
        <p:spPr>
          <a:xfrm>
            <a:off x="6308421" y="1771651"/>
            <a:ext cx="5380801" cy="4468502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9A9064">
                <a:alpha val="44706"/>
              </a:srgbClr>
            </a:outerShdw>
            <a:softEdge rad="190500"/>
          </a:effectLst>
        </p:spPr>
      </p:pic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1EC5183A-53CE-4BF7-9255-FAE2FEC160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57950" y="6398644"/>
            <a:ext cx="5231273" cy="112766"/>
          </a:xfrm>
        </p:spPr>
        <p:txBody>
          <a:bodyPr/>
          <a:lstStyle/>
          <a:p>
            <a:pPr algn="ctr"/>
            <a:r>
              <a:rPr lang="en-US" sz="800" dirty="0"/>
              <a:t>1. Figure (IEEE-Paper, CARLA-Simulator, Screenshot)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982AB2D-7DA9-4D0A-86E4-1C25D7B29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de-DE" i="1">
                <a:latin typeface="+mj-lt"/>
                <a:ea typeface="ＭＳ Ｐゴシック" charset="0"/>
                <a:cs typeface="ＭＳ Ｐゴシック" charset="0"/>
              </a:rPr>
              <a:t>Teilprojekt 2: Objektdetektion mit Kamerasensor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A131D032-5FFF-4D37-8F7B-0EB11D31A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Berechnung der Objektliste</a:t>
            </a:r>
          </a:p>
        </p:txBody>
      </p:sp>
    </p:spTree>
    <p:extLst>
      <p:ext uri="{BB962C8B-B14F-4D97-AF65-F5344CB8AC3E}">
        <p14:creationId xmlns:p14="http://schemas.microsoft.com/office/powerpoint/2010/main" val="161438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E32A2C1B-8990-4A8E-8317-D1281D703006}"/>
                  </a:ext>
                </a:extLst>
              </p:cNvPr>
              <p:cNvSpPr/>
              <p:nvPr/>
            </p:nvSpPr>
            <p:spPr bwMode="auto">
              <a:xfrm>
                <a:off x="632038" y="1770964"/>
                <a:ext cx="5402103" cy="47404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defTabSz="457200" fontAlgn="base">
                  <a:lnSpc>
                    <a:spcPct val="200000"/>
                  </a:lnSpc>
                  <a:buSzPct val="100000"/>
                </a:pPr>
                <a:r>
                  <a:rPr lang="de-DE" sz="1600" b="1" u="sng" kern="0" dirty="0">
                    <a:latin typeface="Cambria Math" panose="02040503050406030204" pitchFamily="18" charset="0"/>
                    <a:ea typeface="ＭＳ Ｐゴシック" charset="0"/>
                    <a:cs typeface="ＭＳ Ｐゴシック" charset="0"/>
                  </a:rPr>
                  <a:t>Grundlegende Berechnungen  zur Objektgeometrie</a:t>
                </a:r>
                <a:endParaRPr lang="de-DE" sz="1600" b="1" i="1" kern="0" dirty="0">
                  <a:latin typeface="Cambria Math" panose="02040503050406030204" pitchFamily="18" charset="0"/>
                  <a:ea typeface="ＭＳ Ｐゴシック" charset="0"/>
                  <a:cs typeface="ＭＳ Ｐゴシック" charset="0"/>
                </a:endParaRPr>
              </a:p>
              <a:p>
                <a:pPr marL="228600" indent="-228600" defTabSz="457200" fontAlgn="base">
                  <a:lnSpc>
                    <a:spcPct val="200000"/>
                  </a:lnSpc>
                  <a:buSzPct val="100000"/>
                  <a:buFont typeface="+mj-lt"/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o-RO" sz="1200" b="1" i="1" kern="0" baseline="0" smtClean="0"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bPr>
                      <m:e>
                        <m:r>
                          <a:rPr lang="ro-RO" sz="1200" b="1" i="1" kern="0" baseline="0"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  <m:t>𝒅</m:t>
                        </m:r>
                      </m:e>
                      <m:sub>
                        <m:r>
                          <a:rPr lang="ro-RO" sz="1200" b="1" i="1" kern="0" baseline="0"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  <m:t>𝑷𝒊𝒙𝒆𝒍</m:t>
                        </m:r>
                      </m:sub>
                    </m:sSub>
                    <m:r>
                      <a:rPr lang="ro-RO" sz="1200" b="1" i="1" kern="0" baseline="0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=</m:t>
                    </m:r>
                    <m:sSub>
                      <m:sSubPr>
                        <m:ctrlPr>
                          <a:rPr lang="ro-RO" sz="1200" b="1" i="1" kern="0" baseline="0"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bPr>
                      <m:e>
                        <m:r>
                          <a:rPr lang="ro-RO" sz="1200" b="1" i="1" kern="0" baseline="0"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  <m:t>𝒚</m:t>
                        </m:r>
                      </m:e>
                      <m:sub>
                        <m:r>
                          <a:rPr lang="ro-RO" sz="1200" b="1" i="1" kern="0" baseline="0"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  <m:t>𝑷𝒊𝒙𝒆𝒍</m:t>
                        </m:r>
                      </m:sub>
                    </m:sSub>
                    <m:r>
                      <a:rPr lang="ro-RO" sz="1200" b="1" i="1" kern="0" baseline="0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−</m:t>
                    </m:r>
                    <m:f>
                      <m:fPr>
                        <m:ctrlPr>
                          <a:rPr lang="ro-RO" sz="1200" b="1" i="1" kern="0" baseline="0"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o-RO" sz="1200" b="1" i="1" kern="0" baseline="0">
                                <a:latin typeface="Cambria Math" panose="02040503050406030204" pitchFamily="18" charset="0"/>
                                <a:ea typeface="ＭＳ Ｐゴシック" charset="0"/>
                                <a:cs typeface="ＭＳ Ｐゴシック" charset="0"/>
                              </a:rPr>
                            </m:ctrlPr>
                          </m:sSubPr>
                          <m:e>
                            <m:r>
                              <a:rPr lang="ro-RO" sz="1200" b="1" i="1" kern="0" baseline="0">
                                <a:latin typeface="Cambria Math" panose="02040503050406030204" pitchFamily="18" charset="0"/>
                                <a:ea typeface="ＭＳ Ｐゴシック" charset="0"/>
                                <a:cs typeface="ＭＳ Ｐゴシック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ro-RO" sz="1200" b="1" i="1" kern="0" baseline="0">
                                <a:latin typeface="Cambria Math" panose="02040503050406030204" pitchFamily="18" charset="0"/>
                                <a:ea typeface="ＭＳ Ｐゴシック" charset="0"/>
                                <a:cs typeface="ＭＳ Ｐゴシック" charset="0"/>
                              </a:rPr>
                              <m:t>𝑷𝒊𝒙𝒆𝒍</m:t>
                            </m:r>
                          </m:sub>
                        </m:sSub>
                      </m:num>
                      <m:den>
                        <m:r>
                          <a:rPr lang="ro-RO" sz="1200" b="1" i="1" kern="0" baseline="0"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  <m:t>𝟐</m:t>
                        </m:r>
                      </m:den>
                    </m:f>
                  </m:oMath>
                </a14:m>
                <a:endParaRPr lang="de-DE" sz="1200" b="1" i="1" kern="0" baseline="0" dirty="0">
                  <a:latin typeface="Arial"/>
                  <a:ea typeface="ＭＳ Ｐゴシック" charset="0"/>
                  <a:cs typeface="ＭＳ Ｐゴシック" charset="0"/>
                </a:endParaRPr>
              </a:p>
              <a:p>
                <a:pPr marL="228600" indent="-228600" defTabSz="457200" fontAlgn="base">
                  <a:lnSpc>
                    <a:spcPct val="200000"/>
                  </a:lnSpc>
                  <a:buSzPct val="100000"/>
                  <a:buFont typeface="+mj-lt"/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de-DE" sz="1200" b="1" i="1">
                            <a:latin typeface="Cambria Math" panose="02040503050406030204" pitchFamily="18" charset="0"/>
                          </a:rPr>
                          <m:t>𝒂𝒏𝒈𝒍𝒆</m:t>
                        </m:r>
                      </m:sub>
                    </m:sSub>
                    <m:r>
                      <a:rPr lang="de-DE" sz="12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1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de-DE" sz="1200" b="1" i="1">
                                <a:latin typeface="Cambria Math" panose="02040503050406030204" pitchFamily="18" charset="0"/>
                              </a:rPr>
                              <m:t>𝑷𝒊𝒙𝒆𝒍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sz="1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de-DE" sz="1200" b="1" i="1">
                                <a:latin typeface="Cambria Math" panose="02040503050406030204" pitchFamily="18" charset="0"/>
                              </a:rPr>
                              <m:t>𝑺𝒆𝒈𝒎𝒆𝒏𝒕</m:t>
                            </m:r>
                            <m:r>
                              <a:rPr lang="de-DE" sz="12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200" b="1" i="1">
                                <a:latin typeface="Cambria Math" panose="02040503050406030204" pitchFamily="18" charset="0"/>
                              </a:rPr>
                              <m:t>𝑷𝒊𝒙𝒆𝒍</m:t>
                            </m:r>
                          </m:sub>
                        </m:sSub>
                      </m:den>
                    </m:f>
                  </m:oMath>
                </a14:m>
                <a:endParaRPr lang="de-DE" sz="1200" i="1" kern="0" dirty="0">
                  <a:ea typeface="ＭＳ Ｐゴシック" charset="0"/>
                  <a:cs typeface="ＭＳ Ｐゴシック" charset="0"/>
                </a:endParaRPr>
              </a:p>
              <a:p>
                <a:pPr marL="228600" indent="-228600" defTabSz="457200" fontAlgn="base">
                  <a:lnSpc>
                    <a:spcPct val="200000"/>
                  </a:lnSpc>
                  <a:buSzPct val="100000"/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de-DE" sz="1200" b="1" i="1">
                        <a:latin typeface="Cambria Math" panose="02040503050406030204" pitchFamily="18" charset="0"/>
                      </a:rPr>
                      <m:t>𝝓</m:t>
                    </m:r>
                    <m:r>
                      <a:rPr lang="de-DE" sz="12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de-DE" sz="1200" b="1" i="1">
                            <a:latin typeface="Cambria Math" panose="02040503050406030204" pitchFamily="18" charset="0"/>
                          </a:rPr>
                          <m:t>𝒂𝒏𝒈𝒍𝒆</m:t>
                        </m:r>
                      </m:sub>
                    </m:sSub>
                    <m:r>
                      <a:rPr lang="de-DE" sz="1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200" b="1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de-DE" sz="1200" b="1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de-DE" sz="1200" b="1" i="1">
                            <a:latin typeface="Cambria Math" panose="02040503050406030204" pitchFamily="18" charset="0"/>
                          </a:rPr>
                          <m:t>𝑺𝒆𝒈𝒎𝒆𝒏𝒕</m:t>
                        </m:r>
                      </m:sub>
                    </m:sSub>
                  </m:oMath>
                </a14:m>
                <a:endParaRPr lang="de-DE" sz="1200" b="1" i="1" dirty="0">
                  <a:latin typeface="Cambria Math" panose="02040503050406030204" pitchFamily="18" charset="0"/>
                </a:endParaRPr>
              </a:p>
              <a:p>
                <a:pPr marL="628650" lvl="1" indent="-171450" defTabSz="457200" fontAlgn="base">
                  <a:lnSpc>
                    <a:spcPct val="200000"/>
                  </a:lnSpc>
                  <a:buSzPct val="100000"/>
                  <a:buFontTx/>
                  <a:buChar char="→"/>
                </a:pPr>
                <a14:m>
                  <m:oMath xmlns:m="http://schemas.openxmlformats.org/officeDocument/2006/math">
                    <m:r>
                      <a:rPr lang="de-DE" sz="12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de-DE" sz="12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de-DE" sz="1200" b="1" i="1">
                            <a:latin typeface="Cambria Math" panose="02040503050406030204" pitchFamily="18" charset="0"/>
                          </a:rPr>
                          <m:t>𝒅𝒊𝒓𝒆𝒄𝒕</m:t>
                        </m:r>
                      </m:sub>
                    </m:sSub>
                    <m:r>
                      <a:rPr lang="de-DE" sz="1200" b="1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sz="1200" b="1" i="1">
                        <a:latin typeface="Cambria Math" panose="02040503050406030204" pitchFamily="18" charset="0"/>
                      </a:rPr>
                      <m:t>𝒔𝒊𝒏</m:t>
                    </m:r>
                    <m:d>
                      <m:dPr>
                        <m:ctrlPr>
                          <a:rPr lang="de-DE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b="1" i="1">
                            <a:latin typeface="Cambria Math" panose="02040503050406030204" pitchFamily="18" charset="0"/>
                          </a:rPr>
                          <m:t>𝝓</m:t>
                        </m:r>
                        <m:r>
                          <a:rPr lang="de-DE" sz="1200" b="1" i="1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de-DE" sz="12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200" b="1" i="1">
                                <a:latin typeface="Cambria Math" panose="02040503050406030204" pitchFamily="18" charset="0"/>
                              </a:rPr>
                              <m:t>𝝅</m:t>
                            </m:r>
                          </m:num>
                          <m:den>
                            <m:r>
                              <a:rPr lang="de-DE" sz="1200" b="1" i="1">
                                <a:latin typeface="Cambria Math" panose="02040503050406030204" pitchFamily="18" charset="0"/>
                              </a:rPr>
                              <m:t>𝟏𝟖𝟎</m:t>
                            </m:r>
                          </m:den>
                        </m:f>
                      </m:e>
                    </m:d>
                    <m:r>
                      <a:rPr lang="de-DE" sz="1200" b="1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de-DE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𝑜𝑑𝑒𝑟</m:t>
                    </m:r>
                    <m:r>
                      <a:rPr lang="de-DE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de-DE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de-DE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de-DE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𝒅𝒊𝒓𝒆𝒄𝒕</m:t>
                        </m:r>
                      </m:sub>
                    </m:sSub>
                    <m:r>
                      <a:rPr lang="de-DE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𝒄𝒐𝒔</m:t>
                    </m:r>
                    <m:d>
                      <m:dPr>
                        <m:ctrlPr>
                          <a:rPr lang="de-DE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  <m:r>
                          <a:rPr lang="de-DE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de-DE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num>
                          <m:den>
                            <m:r>
                              <a:rPr lang="de-DE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𝟏𝟖𝟎</m:t>
                            </m:r>
                          </m:den>
                        </m:f>
                      </m:e>
                    </m:d>
                  </m:oMath>
                </a14:m>
                <a:endParaRPr lang="de-DE" sz="1200" b="1" i="1" dirty="0">
                  <a:latin typeface="Cambria Math" panose="02040503050406030204" pitchFamily="18" charset="0"/>
                </a:endParaRPr>
              </a:p>
              <a:p>
                <a:pPr defTabSz="457200" fontAlgn="base">
                  <a:lnSpc>
                    <a:spcPct val="200000"/>
                  </a:lnSpc>
                  <a:buSzPct val="100000"/>
                </a:pPr>
                <a:r>
                  <a:rPr lang="de-DE" sz="1600" b="1" u="sng" kern="0" dirty="0">
                    <a:latin typeface="Cambria Math" panose="02040503050406030204" pitchFamily="18" charset="0"/>
                    <a:ea typeface="ＭＳ Ｐゴシック" charset="0"/>
                    <a:cs typeface="ＭＳ Ｐゴシック" charset="0"/>
                  </a:rPr>
                  <a:t>Aufbauende Berechnungen zur Objektdimensionierung</a:t>
                </a:r>
                <a:endParaRPr lang="de-DE" sz="1600" b="1" i="1" dirty="0">
                  <a:latin typeface="Cambria Math" panose="02040503050406030204" pitchFamily="18" charset="0"/>
                </a:endParaRPr>
              </a:p>
              <a:p>
                <a:pPr marL="228600" indent="-228600" defTabSz="457200" fontAlgn="base">
                  <a:lnSpc>
                    <a:spcPct val="200000"/>
                  </a:lnSpc>
                  <a:buSzPct val="100000"/>
                  <a:buFont typeface="+mj-lt"/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de-DE" sz="1200" b="1" i="1">
                            <a:latin typeface="Cambria Math" panose="02040503050406030204" pitchFamily="18" charset="0"/>
                          </a:rPr>
                          <m:t>𝑴𝒑𝑷</m:t>
                        </m:r>
                      </m:sub>
                    </m:sSub>
                    <m:r>
                      <a:rPr lang="de-DE" sz="12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200" b="1" i="1">
                            <a:latin typeface="Cambria Math" panose="02040503050406030204" pitchFamily="18" charset="0"/>
                          </a:rPr>
                          <m:t>𝒚</m:t>
                        </m:r>
                      </m:num>
                      <m:den>
                        <m:sSub>
                          <m:sSubPr>
                            <m:ctrlPr>
                              <a:rPr lang="de-DE" sz="1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de-DE" sz="1200" b="1" i="1">
                                <a:latin typeface="Cambria Math" panose="02040503050406030204" pitchFamily="18" charset="0"/>
                              </a:rPr>
                              <m:t>𝑷𝒊𝒙𝒆𝒍</m:t>
                            </m:r>
                          </m:sub>
                        </m:sSub>
                      </m:den>
                    </m:f>
                  </m:oMath>
                </a14:m>
                <a:endParaRPr lang="de-DE" sz="1200" b="1" i="1" dirty="0">
                  <a:latin typeface="Cambria Math" panose="02040503050406030204" pitchFamily="18" charset="0"/>
                </a:endParaRPr>
              </a:p>
              <a:p>
                <a:pPr defTabSz="457200" fontAlgn="base">
                  <a:lnSpc>
                    <a:spcPct val="150000"/>
                  </a:lnSpc>
                  <a:spcAft>
                    <a:spcPts val="600"/>
                  </a:spcAft>
                  <a:buSzPct val="10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de-DE" sz="1200" b="1" i="1">
                            <a:latin typeface="Cambria Math" panose="02040503050406030204" pitchFamily="18" charset="0"/>
                          </a:rPr>
                          <m:t>𝑴𝒑𝑷</m:t>
                        </m:r>
                      </m:sub>
                    </m:sSub>
                  </m:oMath>
                </a14:m>
                <a:r>
                  <a:rPr lang="en-US" sz="1200" i="1" dirty="0"/>
                  <a:t>: factor meter per pixel for scaling</a:t>
                </a:r>
                <a:endParaRPr lang="ro-RO" sz="1200" kern="0" dirty="0">
                  <a:ea typeface="ＭＳ Ｐゴシック" charset="0"/>
                  <a:cs typeface="ＭＳ Ｐゴシック" charset="0"/>
                </a:endParaRPr>
              </a:p>
              <a:p>
                <a:pPr defTabSz="457200" fontAlgn="base">
                  <a:lnSpc>
                    <a:spcPct val="150000"/>
                  </a:lnSpc>
                  <a:spcAft>
                    <a:spcPts val="600"/>
                  </a:spcAft>
                  <a:buSzPct val="100000"/>
                </a:pPr>
                <a:endParaRPr lang="ro-RO" sz="1200" b="0" kern="0" baseline="0" dirty="0">
                  <a:latin typeface="Arial"/>
                  <a:ea typeface="ＭＳ Ｐゴシック" charset="0"/>
                  <a:cs typeface="ＭＳ Ｐゴシック" charset="0"/>
                </a:endParaRPr>
              </a:p>
            </p:txBody>
          </p:sp>
        </mc:Choice>
        <mc:Fallback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E32A2C1B-8990-4A8E-8317-D1281D7030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2038" y="1770964"/>
                <a:ext cx="5402103" cy="4740451"/>
              </a:xfrm>
              <a:prstGeom prst="rect">
                <a:avLst/>
              </a:prstGeom>
              <a:blipFill>
                <a:blip r:embed="rId2"/>
                <a:stretch>
                  <a:fillRect l="-2370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Bildplatzhalter 5">
            <a:extLst>
              <a:ext uri="{FF2B5EF4-FFF2-40B4-BE49-F238E27FC236}">
                <a16:creationId xmlns:a16="http://schemas.microsoft.com/office/drawing/2014/main" id="{6EBB105A-433F-402D-9AD0-105379F543AD}"/>
              </a:ext>
            </a:extLst>
          </p:cNvPr>
          <p:cNvPicPr>
            <a:picLocks noGrp="1"/>
          </p:cNvPicPr>
          <p:nvPr>
            <p:ph type="pic" sz="quarter" idx="16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8421" y="1862550"/>
            <a:ext cx="5380801" cy="4286704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9A9064">
                <a:alpha val="44706"/>
              </a:srgbClr>
            </a:outerShdw>
            <a:softEdge rad="190500"/>
          </a:effectLst>
        </p:spPr>
      </p:pic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1EC5183A-53CE-4BF7-9255-FAE2FEC160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57950" y="6398644"/>
            <a:ext cx="5231273" cy="112766"/>
          </a:xfrm>
        </p:spPr>
        <p:txBody>
          <a:bodyPr/>
          <a:lstStyle/>
          <a:p>
            <a:pPr algn="ctr"/>
            <a:r>
              <a:rPr lang="en-US" sz="800" dirty="0"/>
              <a:t>1. Figure (IEEE-Paper, CARLA-Simulator, Screenshot)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982AB2D-7DA9-4D0A-86E4-1C25D7B29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de-DE" i="1">
                <a:latin typeface="+mj-lt"/>
                <a:ea typeface="ＭＳ Ｐゴシック" charset="0"/>
                <a:cs typeface="ＭＳ Ｐゴシック" charset="0"/>
              </a:rPr>
              <a:t>Teilprojekt 2: Objektdetektion mit Kamerasensor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A131D032-5FFF-4D37-8F7B-0EB11D31A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Berechnung der Objektliste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7B70473-E2D9-4EC0-9789-FFF0D221C3F0}"/>
              </a:ext>
            </a:extLst>
          </p:cNvPr>
          <p:cNvCxnSpPr/>
          <p:nvPr/>
        </p:nvCxnSpPr>
        <p:spPr>
          <a:xfrm>
            <a:off x="9781822" y="2881489"/>
            <a:ext cx="544689" cy="0"/>
          </a:xfrm>
          <a:prstGeom prst="line">
            <a:avLst/>
          </a:prstGeom>
          <a:ln w="50800">
            <a:solidFill>
              <a:srgbClr val="FFFF00"/>
            </a:solidFill>
            <a:prstDash val="solid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8E2A1FD6-42A5-4A63-9507-FDB32BB817FC}"/>
              </a:ext>
            </a:extLst>
          </p:cNvPr>
          <p:cNvCxnSpPr/>
          <p:nvPr/>
        </p:nvCxnSpPr>
        <p:spPr>
          <a:xfrm>
            <a:off x="9799070" y="3017520"/>
            <a:ext cx="0" cy="685050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ED3377E0-B3BF-4177-A725-87600EC4FE42}"/>
              </a:ext>
            </a:extLst>
          </p:cNvPr>
          <p:cNvCxnSpPr/>
          <p:nvPr/>
        </p:nvCxnSpPr>
        <p:spPr>
          <a:xfrm>
            <a:off x="10311234" y="3038006"/>
            <a:ext cx="0" cy="685050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4BF089CB-5F7C-483C-9D38-AAF3C91B670D}"/>
              </a:ext>
            </a:extLst>
          </p:cNvPr>
          <p:cNvCxnSpPr/>
          <p:nvPr/>
        </p:nvCxnSpPr>
        <p:spPr>
          <a:xfrm>
            <a:off x="9853035" y="3614129"/>
            <a:ext cx="428718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4FAE13BF-A52A-4FC3-BE7A-91AF211DF8B8}"/>
              </a:ext>
            </a:extLst>
          </p:cNvPr>
          <p:cNvCxnSpPr/>
          <p:nvPr/>
        </p:nvCxnSpPr>
        <p:spPr>
          <a:xfrm flipH="1" flipV="1">
            <a:off x="9400190" y="1879349"/>
            <a:ext cx="35472" cy="4320000"/>
          </a:xfrm>
          <a:prstGeom prst="line">
            <a:avLst/>
          </a:prstGeom>
          <a:ln>
            <a:solidFill>
              <a:schemeClr val="bg2">
                <a:lumMod val="65000"/>
              </a:schemeClr>
            </a:solidFill>
            <a:prstDash val="dash"/>
          </a:ln>
          <a:effectLst>
            <a:glow rad="25400">
              <a:schemeClr val="accent5">
                <a:lumMod val="60000"/>
                <a:lumOff val="40000"/>
                <a:alpha val="2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B188A4E0-1A2B-49B8-9260-5BA8BE1026D5}"/>
              </a:ext>
            </a:extLst>
          </p:cNvPr>
          <p:cNvCxnSpPr/>
          <p:nvPr/>
        </p:nvCxnSpPr>
        <p:spPr>
          <a:xfrm flipV="1">
            <a:off x="10054459" y="1864573"/>
            <a:ext cx="0" cy="1008000"/>
          </a:xfrm>
          <a:prstGeom prst="line">
            <a:avLst/>
          </a:prstGeom>
          <a:ln w="25400">
            <a:solidFill>
              <a:srgbClr val="FFFF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39989BA4-FC53-400D-84F2-45E7D2B0920E}"/>
              </a:ext>
            </a:extLst>
          </p:cNvPr>
          <p:cNvCxnSpPr/>
          <p:nvPr/>
        </p:nvCxnSpPr>
        <p:spPr>
          <a:xfrm flipH="1">
            <a:off x="9435662" y="2433387"/>
            <a:ext cx="588147" cy="0"/>
          </a:xfrm>
          <a:prstGeom prst="straightConnector1">
            <a:avLst/>
          </a:prstGeom>
          <a:ln w="50800">
            <a:solidFill>
              <a:srgbClr val="AE8BF3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03763E21-9129-4C34-A1E7-D87CA87515C4}"/>
              </a:ext>
            </a:extLst>
          </p:cNvPr>
          <p:cNvCxnSpPr/>
          <p:nvPr/>
        </p:nvCxnSpPr>
        <p:spPr>
          <a:xfrm flipH="1">
            <a:off x="9435662" y="1935213"/>
            <a:ext cx="588147" cy="0"/>
          </a:xfrm>
          <a:prstGeom prst="straightConnector1">
            <a:avLst/>
          </a:prstGeom>
          <a:ln w="508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4C90B915-ABAE-43E3-99B6-4920523A164F}"/>
                  </a:ext>
                </a:extLst>
              </p:cNvPr>
              <p:cNvSpPr txBox="1"/>
              <p:nvPr/>
            </p:nvSpPr>
            <p:spPr>
              <a:xfrm>
                <a:off x="9251005" y="1464013"/>
                <a:ext cx="9435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b="1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charset="0"/>
                              <a:cs typeface="ＭＳ Ｐゴシック" charset="0"/>
                            </a:rPr>
                          </m:ctrlPr>
                        </m:sSubPr>
                        <m:e>
                          <m:r>
                            <a:rPr lang="ro-RO" b="1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charset="0"/>
                              <a:cs typeface="ＭＳ Ｐゴシック" charset="0"/>
                            </a:rPr>
                            <m:t>𝒅</m:t>
                          </m:r>
                        </m:e>
                        <m:sub>
                          <m:r>
                            <a:rPr lang="ro-RO" b="1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charset="0"/>
                              <a:cs typeface="ＭＳ Ｐゴシック" charset="0"/>
                            </a:rPr>
                            <m:t>𝑷𝒊𝒙𝒆𝒍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4C90B915-ABAE-43E3-99B6-4920523A1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1005" y="1464013"/>
                <a:ext cx="943576" cy="369332"/>
              </a:xfrm>
              <a:prstGeom prst="rect">
                <a:avLst/>
              </a:prstGeom>
              <a:blipFill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EED7A63D-B742-4D06-9EB3-2E3F4B980E26}"/>
                  </a:ext>
                </a:extLst>
              </p:cNvPr>
              <p:cNvSpPr txBox="1"/>
              <p:nvPr/>
            </p:nvSpPr>
            <p:spPr>
              <a:xfrm>
                <a:off x="9306121" y="2039563"/>
                <a:ext cx="8884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AE8BF3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EED7A63D-B742-4D06-9EB3-2E3F4B980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6121" y="2039563"/>
                <a:ext cx="888460" cy="369332"/>
              </a:xfrm>
              <a:prstGeom prst="rect">
                <a:avLst/>
              </a:prstGeom>
              <a:blipFill>
                <a:blip r:embed="rId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9A118A9C-CC35-4883-B816-43A8531EE3B4}"/>
                  </a:ext>
                </a:extLst>
              </p:cNvPr>
              <p:cNvSpPr txBox="1"/>
              <p:nvPr/>
            </p:nvSpPr>
            <p:spPr>
              <a:xfrm>
                <a:off x="9573640" y="3615435"/>
                <a:ext cx="94357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2500" b="1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ＭＳ Ｐゴシック" charset="0"/>
                              <a:cs typeface="ＭＳ Ｐゴシック" charset="0"/>
                            </a:rPr>
                          </m:ctrlPr>
                        </m:sSubPr>
                        <m:e>
                          <m:r>
                            <a:rPr lang="de-DE" sz="2500" b="1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ＭＳ Ｐゴシック" charset="0"/>
                              <a:cs typeface="ＭＳ Ｐゴシック" charset="0"/>
                            </a:rPr>
                            <m:t>𝒃</m:t>
                          </m:r>
                        </m:e>
                        <m:sub>
                          <m:r>
                            <a:rPr lang="ro-RO" sz="2500" b="1" i="1" ker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ＭＳ Ｐゴシック" charset="0"/>
                              <a:cs typeface="ＭＳ Ｐゴシック" charset="0"/>
                            </a:rPr>
                            <m:t>𝑷𝒊𝒙𝒆𝒍</m:t>
                          </m:r>
                        </m:sub>
                      </m:sSub>
                    </m:oMath>
                  </m:oMathPara>
                </a14:m>
                <a:endParaRPr lang="de-DE" sz="25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9A118A9C-CC35-4883-B816-43A8531EE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3640" y="3615435"/>
                <a:ext cx="943576" cy="4770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57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E32A2C1B-8990-4A8E-8317-D1281D703006}"/>
                  </a:ext>
                </a:extLst>
              </p:cNvPr>
              <p:cNvSpPr/>
              <p:nvPr/>
            </p:nvSpPr>
            <p:spPr bwMode="auto">
              <a:xfrm>
                <a:off x="632038" y="1770964"/>
                <a:ext cx="5402103" cy="47404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defTabSz="457200" fontAlgn="base">
                  <a:lnSpc>
                    <a:spcPct val="200000"/>
                  </a:lnSpc>
                  <a:buSzPct val="100000"/>
                </a:pPr>
                <a:r>
                  <a:rPr lang="de-DE" sz="1600" b="1" u="sng" kern="0" dirty="0">
                    <a:latin typeface="Cambria Math" panose="02040503050406030204" pitchFamily="18" charset="0"/>
                    <a:ea typeface="ＭＳ Ｐゴシック" charset="0"/>
                    <a:cs typeface="ＭＳ Ｐゴシック" charset="0"/>
                  </a:rPr>
                  <a:t>Grundlegende Berechnungen  zur Objektgeometrie</a:t>
                </a:r>
                <a:endParaRPr lang="de-DE" sz="1600" b="1" i="1" kern="0" dirty="0">
                  <a:latin typeface="Cambria Math" panose="02040503050406030204" pitchFamily="18" charset="0"/>
                  <a:ea typeface="ＭＳ Ｐゴシック" charset="0"/>
                  <a:cs typeface="ＭＳ Ｐゴシック" charset="0"/>
                </a:endParaRPr>
              </a:p>
              <a:p>
                <a:pPr marL="228600" indent="-228600" defTabSz="457200" fontAlgn="base">
                  <a:lnSpc>
                    <a:spcPct val="200000"/>
                  </a:lnSpc>
                  <a:buSzPct val="100000"/>
                  <a:buFont typeface="+mj-lt"/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o-RO" sz="1200" b="1" i="1" kern="0" baseline="0" smtClean="0"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bPr>
                      <m:e>
                        <m:r>
                          <a:rPr lang="ro-RO" sz="1200" b="1" i="1" kern="0" baseline="0"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  <m:t>𝒅</m:t>
                        </m:r>
                      </m:e>
                      <m:sub>
                        <m:r>
                          <a:rPr lang="ro-RO" sz="1200" b="1" i="1" kern="0" baseline="0"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  <m:t>𝑷𝒊𝒙𝒆𝒍</m:t>
                        </m:r>
                      </m:sub>
                    </m:sSub>
                    <m:r>
                      <a:rPr lang="ro-RO" sz="1200" b="1" i="1" kern="0" baseline="0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=</m:t>
                    </m:r>
                    <m:sSub>
                      <m:sSubPr>
                        <m:ctrlPr>
                          <a:rPr lang="ro-RO" sz="1200" b="1" i="1" kern="0" baseline="0"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bPr>
                      <m:e>
                        <m:r>
                          <a:rPr lang="ro-RO" sz="1200" b="1" i="1" kern="0" baseline="0"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  <m:t>𝒚</m:t>
                        </m:r>
                      </m:e>
                      <m:sub>
                        <m:r>
                          <a:rPr lang="ro-RO" sz="1200" b="1" i="1" kern="0" baseline="0"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  <m:t>𝑷𝒊𝒙𝒆𝒍</m:t>
                        </m:r>
                      </m:sub>
                    </m:sSub>
                    <m:r>
                      <a:rPr lang="ro-RO" sz="1200" b="1" i="1" kern="0" baseline="0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−</m:t>
                    </m:r>
                    <m:f>
                      <m:fPr>
                        <m:ctrlPr>
                          <a:rPr lang="ro-RO" sz="1200" b="1" i="1" kern="0" baseline="0"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o-RO" sz="1200" b="1" i="1" kern="0" baseline="0">
                                <a:latin typeface="Cambria Math" panose="02040503050406030204" pitchFamily="18" charset="0"/>
                                <a:ea typeface="ＭＳ Ｐゴシック" charset="0"/>
                                <a:cs typeface="ＭＳ Ｐゴシック" charset="0"/>
                              </a:rPr>
                            </m:ctrlPr>
                          </m:sSubPr>
                          <m:e>
                            <m:r>
                              <a:rPr lang="ro-RO" sz="1200" b="1" i="1" kern="0" baseline="0">
                                <a:latin typeface="Cambria Math" panose="02040503050406030204" pitchFamily="18" charset="0"/>
                                <a:ea typeface="ＭＳ Ｐゴシック" charset="0"/>
                                <a:cs typeface="ＭＳ Ｐゴシック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ro-RO" sz="1200" b="1" i="1" kern="0" baseline="0">
                                <a:latin typeface="Cambria Math" panose="02040503050406030204" pitchFamily="18" charset="0"/>
                                <a:ea typeface="ＭＳ Ｐゴシック" charset="0"/>
                                <a:cs typeface="ＭＳ Ｐゴシック" charset="0"/>
                              </a:rPr>
                              <m:t>𝑷𝒊𝒙𝒆𝒍</m:t>
                            </m:r>
                          </m:sub>
                        </m:sSub>
                      </m:num>
                      <m:den>
                        <m:r>
                          <a:rPr lang="ro-RO" sz="1200" b="1" i="1" kern="0" baseline="0"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  <m:t>𝟐</m:t>
                        </m:r>
                      </m:den>
                    </m:f>
                  </m:oMath>
                </a14:m>
                <a:endParaRPr lang="de-DE" sz="1200" b="1" i="1" kern="0" baseline="0" dirty="0">
                  <a:latin typeface="Arial"/>
                  <a:ea typeface="ＭＳ Ｐゴシック" charset="0"/>
                  <a:cs typeface="ＭＳ Ｐゴシック" charset="0"/>
                </a:endParaRPr>
              </a:p>
              <a:p>
                <a:pPr marL="228600" indent="-228600" defTabSz="457200" fontAlgn="base">
                  <a:lnSpc>
                    <a:spcPct val="200000"/>
                  </a:lnSpc>
                  <a:buSzPct val="100000"/>
                  <a:buFont typeface="+mj-lt"/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de-DE" sz="1200" b="1" i="1">
                            <a:latin typeface="Cambria Math" panose="02040503050406030204" pitchFamily="18" charset="0"/>
                          </a:rPr>
                          <m:t>𝒂𝒏𝒈𝒍𝒆</m:t>
                        </m:r>
                      </m:sub>
                    </m:sSub>
                    <m:r>
                      <a:rPr lang="de-DE" sz="12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1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de-DE" sz="1200" b="1" i="1">
                                <a:latin typeface="Cambria Math" panose="02040503050406030204" pitchFamily="18" charset="0"/>
                              </a:rPr>
                              <m:t>𝑷𝒊𝒙𝒆𝒍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sz="1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de-DE" sz="1200" b="1" i="1">
                                <a:latin typeface="Cambria Math" panose="02040503050406030204" pitchFamily="18" charset="0"/>
                              </a:rPr>
                              <m:t>𝑺𝒆𝒈𝒎𝒆𝒏𝒕</m:t>
                            </m:r>
                            <m:r>
                              <a:rPr lang="de-DE" sz="12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200" b="1" i="1">
                                <a:latin typeface="Cambria Math" panose="02040503050406030204" pitchFamily="18" charset="0"/>
                              </a:rPr>
                              <m:t>𝑷𝒊𝒙𝒆𝒍</m:t>
                            </m:r>
                          </m:sub>
                        </m:sSub>
                      </m:den>
                    </m:f>
                  </m:oMath>
                </a14:m>
                <a:endParaRPr lang="de-DE" sz="1200" i="1" kern="0" dirty="0">
                  <a:ea typeface="ＭＳ Ｐゴシック" charset="0"/>
                  <a:cs typeface="ＭＳ Ｐゴシック" charset="0"/>
                </a:endParaRPr>
              </a:p>
              <a:p>
                <a:pPr marL="228600" indent="-228600" defTabSz="457200" fontAlgn="base">
                  <a:lnSpc>
                    <a:spcPct val="200000"/>
                  </a:lnSpc>
                  <a:buSzPct val="100000"/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de-DE" sz="1200" b="1" i="1">
                        <a:latin typeface="Cambria Math" panose="02040503050406030204" pitchFamily="18" charset="0"/>
                      </a:rPr>
                      <m:t>𝝓</m:t>
                    </m:r>
                    <m:r>
                      <a:rPr lang="de-DE" sz="12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de-DE" sz="1200" b="1" i="1">
                            <a:latin typeface="Cambria Math" panose="02040503050406030204" pitchFamily="18" charset="0"/>
                          </a:rPr>
                          <m:t>𝒂𝒏𝒈𝒍𝒆</m:t>
                        </m:r>
                      </m:sub>
                    </m:sSub>
                    <m:r>
                      <a:rPr lang="de-DE" sz="1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200" b="1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de-DE" sz="1200" b="1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de-DE" sz="1200" b="1" i="1">
                            <a:latin typeface="Cambria Math" panose="02040503050406030204" pitchFamily="18" charset="0"/>
                          </a:rPr>
                          <m:t>𝑺𝒆𝒈𝒎𝒆𝒏𝒕</m:t>
                        </m:r>
                      </m:sub>
                    </m:sSub>
                  </m:oMath>
                </a14:m>
                <a:endParaRPr lang="de-DE" sz="1200" b="1" i="1" dirty="0">
                  <a:latin typeface="Cambria Math" panose="02040503050406030204" pitchFamily="18" charset="0"/>
                </a:endParaRPr>
              </a:p>
              <a:p>
                <a:pPr marL="628650" lvl="1" indent="-171450" defTabSz="457200" fontAlgn="base">
                  <a:lnSpc>
                    <a:spcPct val="200000"/>
                  </a:lnSpc>
                  <a:buSzPct val="100000"/>
                  <a:buFontTx/>
                  <a:buChar char="→"/>
                </a:pPr>
                <a14:m>
                  <m:oMath xmlns:m="http://schemas.openxmlformats.org/officeDocument/2006/math">
                    <m:r>
                      <a:rPr lang="de-DE" sz="12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de-DE" sz="12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de-DE" sz="1200" b="1" i="1">
                            <a:latin typeface="Cambria Math" panose="02040503050406030204" pitchFamily="18" charset="0"/>
                          </a:rPr>
                          <m:t>𝒅𝒊𝒓𝒆𝒄𝒕</m:t>
                        </m:r>
                      </m:sub>
                    </m:sSub>
                    <m:r>
                      <a:rPr lang="de-DE" sz="1200" b="1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de-DE" sz="1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200" b="1" i="1">
                        <a:latin typeface="Cambria Math" panose="02040503050406030204" pitchFamily="18" charset="0"/>
                      </a:rPr>
                      <m:t>𝒔𝒊𝒏</m:t>
                    </m:r>
                    <m:d>
                      <m:dPr>
                        <m:ctrlPr>
                          <a:rPr lang="de-DE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b="1" i="1">
                            <a:latin typeface="Cambria Math" panose="02040503050406030204" pitchFamily="18" charset="0"/>
                          </a:rPr>
                          <m:t>𝝓</m:t>
                        </m:r>
                        <m:r>
                          <a:rPr lang="de-DE" sz="1200" b="1" i="1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de-DE" sz="12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200" b="1" i="1">
                                <a:latin typeface="Cambria Math" panose="02040503050406030204" pitchFamily="18" charset="0"/>
                              </a:rPr>
                              <m:t>𝝅</m:t>
                            </m:r>
                          </m:num>
                          <m:den>
                            <m:r>
                              <a:rPr lang="de-DE" sz="1200" b="1" i="1">
                                <a:latin typeface="Cambria Math" panose="02040503050406030204" pitchFamily="18" charset="0"/>
                              </a:rPr>
                              <m:t>𝟏𝟖𝟎</m:t>
                            </m:r>
                          </m:den>
                        </m:f>
                      </m:e>
                    </m:d>
                    <m:r>
                      <a:rPr lang="de-DE" sz="1200" b="1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de-DE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𝑜𝑑𝑒𝑟</m:t>
                    </m:r>
                    <m:r>
                      <a:rPr lang="de-DE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de-DE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de-DE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de-DE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𝒅𝒊𝒓𝒆𝒄𝒕</m:t>
                        </m:r>
                      </m:sub>
                    </m:sSub>
                    <m:r>
                      <a:rPr lang="de-DE" sz="1200" b="1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de-DE" sz="1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𝒄𝒐𝒔</m:t>
                    </m:r>
                    <m:d>
                      <m:dPr>
                        <m:ctrlPr>
                          <a:rPr lang="de-DE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  <m:r>
                          <a:rPr lang="de-DE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de-DE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num>
                          <m:den>
                            <m:r>
                              <a:rPr lang="de-DE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𝟏𝟖𝟎</m:t>
                            </m:r>
                          </m:den>
                        </m:f>
                      </m:e>
                    </m:d>
                  </m:oMath>
                </a14:m>
                <a:endParaRPr lang="de-DE" sz="1200" b="1" i="1" dirty="0">
                  <a:latin typeface="Cambria Math" panose="02040503050406030204" pitchFamily="18" charset="0"/>
                </a:endParaRPr>
              </a:p>
              <a:p>
                <a:pPr defTabSz="457200" fontAlgn="base">
                  <a:lnSpc>
                    <a:spcPct val="200000"/>
                  </a:lnSpc>
                  <a:buSzPct val="100000"/>
                </a:pPr>
                <a:r>
                  <a:rPr lang="de-DE" sz="1600" b="1" u="sng" kern="0" dirty="0">
                    <a:latin typeface="Cambria Math" panose="02040503050406030204" pitchFamily="18" charset="0"/>
                    <a:ea typeface="ＭＳ Ｐゴシック" charset="0"/>
                    <a:cs typeface="ＭＳ Ｐゴシック" charset="0"/>
                  </a:rPr>
                  <a:t>Aufbauende Berechnungen zur Objektdimensionierung</a:t>
                </a:r>
                <a:endParaRPr lang="de-DE" sz="1600" b="1" i="1" dirty="0">
                  <a:latin typeface="Cambria Math" panose="02040503050406030204" pitchFamily="18" charset="0"/>
                </a:endParaRPr>
              </a:p>
              <a:p>
                <a:pPr marL="228600" indent="-228600" defTabSz="457200" fontAlgn="base">
                  <a:lnSpc>
                    <a:spcPct val="200000"/>
                  </a:lnSpc>
                  <a:buSzPct val="100000"/>
                  <a:buFont typeface="+mj-lt"/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de-DE" sz="1200" b="1" i="1">
                            <a:latin typeface="Cambria Math" panose="02040503050406030204" pitchFamily="18" charset="0"/>
                          </a:rPr>
                          <m:t>𝑴𝒑𝑷</m:t>
                        </m:r>
                      </m:sub>
                    </m:sSub>
                    <m:r>
                      <a:rPr lang="de-DE" sz="12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200" b="1" i="1">
                            <a:latin typeface="Cambria Math" panose="02040503050406030204" pitchFamily="18" charset="0"/>
                          </a:rPr>
                          <m:t>𝒚</m:t>
                        </m:r>
                      </m:num>
                      <m:den>
                        <m:sSub>
                          <m:sSubPr>
                            <m:ctrlPr>
                              <a:rPr lang="de-DE" sz="1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de-DE" sz="1200" b="1" i="1">
                                <a:latin typeface="Cambria Math" panose="02040503050406030204" pitchFamily="18" charset="0"/>
                              </a:rPr>
                              <m:t>𝑷𝒊𝒙𝒆𝒍</m:t>
                            </m:r>
                          </m:sub>
                        </m:sSub>
                      </m:den>
                    </m:f>
                  </m:oMath>
                </a14:m>
                <a:endParaRPr lang="de-DE" sz="1200" b="1" i="1" dirty="0">
                  <a:latin typeface="Cambria Math" panose="02040503050406030204" pitchFamily="18" charset="0"/>
                </a:endParaRPr>
              </a:p>
              <a:p>
                <a:pPr marL="2000250" lvl="4" indent="-171450" defTabSz="457200" fontAlgn="base">
                  <a:lnSpc>
                    <a:spcPct val="150000"/>
                  </a:lnSpc>
                  <a:spcAft>
                    <a:spcPts val="600"/>
                  </a:spcAft>
                  <a:buSzPct val="100000"/>
                  <a:buFont typeface="Cambria Math" panose="02040503050406030204" pitchFamily="18" charset="0"/>
                  <a:buChar char="→"/>
                </a:pPr>
                <a14:m>
                  <m:oMath xmlns:m="http://schemas.openxmlformats.org/officeDocument/2006/math">
                    <m:r>
                      <a:rPr lang="de-DE" sz="1200" b="1" i="1" smtClean="0">
                        <a:latin typeface="Cambria Math" panose="02040503050406030204" pitchFamily="18" charset="0"/>
                      </a:rPr>
                      <m:t>𝒘𝒊𝒅𝒕𝒉</m:t>
                    </m:r>
                    <m:r>
                      <a:rPr lang="de-DE" sz="12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de-DE" sz="1200" b="1" i="1">
                            <a:latin typeface="Cambria Math" panose="02040503050406030204" pitchFamily="18" charset="0"/>
                          </a:rPr>
                          <m:t>𝑴𝒑𝑷</m:t>
                        </m:r>
                      </m:sub>
                    </m:sSub>
                    <m:r>
                      <a:rPr lang="de-DE" sz="1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200" b="1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ro-RO" sz="12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bPr>
                      <m:e>
                        <m:r>
                          <a:rPr lang="de-DE" sz="1200" b="1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  <m:t>𝒃</m:t>
                        </m:r>
                      </m:e>
                      <m:sub>
                        <m:r>
                          <a:rPr lang="ro-RO" sz="1200" b="1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  <m:t>𝑷𝒊𝒙𝒆𝒍</m:t>
                        </m:r>
                      </m:sub>
                    </m:sSub>
                  </m:oMath>
                </a14:m>
                <a:endParaRPr lang="de-DE" sz="1200" b="1" i="1" dirty="0">
                  <a:latin typeface="Cambria Math" panose="02040503050406030204" pitchFamily="18" charset="0"/>
                </a:endParaRPr>
              </a:p>
              <a:p>
                <a:pPr defTabSz="457200" fontAlgn="base">
                  <a:lnSpc>
                    <a:spcPct val="150000"/>
                  </a:lnSpc>
                  <a:spcAft>
                    <a:spcPts val="600"/>
                  </a:spcAft>
                  <a:buSzPct val="100000"/>
                </a:pPr>
                <a14:m>
                  <m:oMath xmlns:m="http://schemas.openxmlformats.org/officeDocument/2006/math">
                    <m:r>
                      <a:rPr lang="de-DE" sz="1200" b="1" i="1">
                        <a:latin typeface="Cambria Math" panose="02040503050406030204" pitchFamily="18" charset="0"/>
                      </a:rPr>
                      <m:t>𝒘𝒊𝒅𝒕𝒉</m:t>
                    </m:r>
                  </m:oMath>
                </a14:m>
                <a:r>
                  <a:rPr lang="en-US" sz="1200" i="1" dirty="0"/>
                  <a:t>: width of the object in meter</a:t>
                </a:r>
                <a:endParaRPr lang="ro-RO" sz="1200" kern="0" dirty="0">
                  <a:ea typeface="ＭＳ Ｐゴシック" charset="0"/>
                  <a:cs typeface="ＭＳ Ｐゴシック" charset="0"/>
                </a:endParaRPr>
              </a:p>
              <a:p>
                <a:pPr defTabSz="457200" fontAlgn="base">
                  <a:lnSpc>
                    <a:spcPct val="150000"/>
                  </a:lnSpc>
                  <a:spcAft>
                    <a:spcPts val="600"/>
                  </a:spcAft>
                  <a:buSzPct val="100000"/>
                </a:pPr>
                <a:endParaRPr lang="ro-RO" sz="1200" kern="0" dirty="0">
                  <a:ea typeface="ＭＳ Ｐゴシック" charset="0"/>
                  <a:cs typeface="ＭＳ Ｐゴシック" charset="0"/>
                </a:endParaRPr>
              </a:p>
              <a:p>
                <a:pPr defTabSz="457200" fontAlgn="base">
                  <a:lnSpc>
                    <a:spcPct val="150000"/>
                  </a:lnSpc>
                  <a:spcAft>
                    <a:spcPts val="600"/>
                  </a:spcAft>
                  <a:buSzPct val="100000"/>
                </a:pPr>
                <a:endParaRPr lang="ro-RO" sz="1200" b="0" kern="0" baseline="0" dirty="0">
                  <a:latin typeface="Arial"/>
                  <a:ea typeface="ＭＳ Ｐゴシック" charset="0"/>
                  <a:cs typeface="ＭＳ Ｐゴシック" charset="0"/>
                </a:endParaRPr>
              </a:p>
            </p:txBody>
          </p:sp>
        </mc:Choice>
        <mc:Fallback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E32A2C1B-8990-4A8E-8317-D1281D7030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2038" y="1770964"/>
                <a:ext cx="5402103" cy="4740451"/>
              </a:xfrm>
              <a:prstGeom prst="rect">
                <a:avLst/>
              </a:prstGeom>
              <a:blipFill>
                <a:blip r:embed="rId2"/>
                <a:stretch>
                  <a:fillRect l="-2370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Bildplatzhalter 5">
            <a:extLst>
              <a:ext uri="{FF2B5EF4-FFF2-40B4-BE49-F238E27FC236}">
                <a16:creationId xmlns:a16="http://schemas.microsoft.com/office/drawing/2014/main" id="{6EBB105A-433F-402D-9AD0-105379F543AD}"/>
              </a:ext>
            </a:extLst>
          </p:cNvPr>
          <p:cNvPicPr>
            <a:picLocks noGrp="1"/>
          </p:cNvPicPr>
          <p:nvPr>
            <p:ph type="pic" sz="quarter" idx="16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8421" y="1862550"/>
            <a:ext cx="5380801" cy="4286704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9A9064">
                <a:alpha val="44706"/>
              </a:srgbClr>
            </a:outerShdw>
            <a:softEdge rad="190500"/>
          </a:effectLst>
        </p:spPr>
      </p:pic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1EC5183A-53CE-4BF7-9255-FAE2FEC160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57950" y="6398644"/>
            <a:ext cx="5231273" cy="112766"/>
          </a:xfrm>
        </p:spPr>
        <p:txBody>
          <a:bodyPr/>
          <a:lstStyle/>
          <a:p>
            <a:pPr algn="ctr"/>
            <a:r>
              <a:rPr lang="en-US" sz="800" dirty="0"/>
              <a:t>1. Figure (IEEE-Paper, CARLA-Simulator, Screenshot)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982AB2D-7DA9-4D0A-86E4-1C25D7B29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de-DE" i="1">
                <a:latin typeface="+mj-lt"/>
                <a:ea typeface="ＭＳ Ｐゴシック" charset="0"/>
                <a:cs typeface="ＭＳ Ｐゴシック" charset="0"/>
              </a:rPr>
              <a:t>Teilprojekt 2: Objektdetektion mit Kamerasensor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A131D032-5FFF-4D37-8F7B-0EB11D31A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Berechnung der Objektliste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7B70473-E2D9-4EC0-9789-FFF0D221C3F0}"/>
              </a:ext>
            </a:extLst>
          </p:cNvPr>
          <p:cNvCxnSpPr/>
          <p:nvPr/>
        </p:nvCxnSpPr>
        <p:spPr>
          <a:xfrm>
            <a:off x="9781822" y="2881489"/>
            <a:ext cx="544689" cy="0"/>
          </a:xfrm>
          <a:prstGeom prst="line">
            <a:avLst/>
          </a:prstGeom>
          <a:ln w="50800">
            <a:solidFill>
              <a:srgbClr val="FFFF00"/>
            </a:solidFill>
            <a:prstDash val="solid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8E2A1FD6-42A5-4A63-9507-FDB32BB817FC}"/>
              </a:ext>
            </a:extLst>
          </p:cNvPr>
          <p:cNvCxnSpPr/>
          <p:nvPr/>
        </p:nvCxnSpPr>
        <p:spPr>
          <a:xfrm>
            <a:off x="9799070" y="3017520"/>
            <a:ext cx="0" cy="685050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ED3377E0-B3BF-4177-A725-87600EC4FE42}"/>
              </a:ext>
            </a:extLst>
          </p:cNvPr>
          <p:cNvCxnSpPr/>
          <p:nvPr/>
        </p:nvCxnSpPr>
        <p:spPr>
          <a:xfrm>
            <a:off x="10311234" y="3038006"/>
            <a:ext cx="0" cy="685050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4BF089CB-5F7C-483C-9D38-AAF3C91B670D}"/>
              </a:ext>
            </a:extLst>
          </p:cNvPr>
          <p:cNvCxnSpPr/>
          <p:nvPr/>
        </p:nvCxnSpPr>
        <p:spPr>
          <a:xfrm>
            <a:off x="9853035" y="3614129"/>
            <a:ext cx="428718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4FAE13BF-A52A-4FC3-BE7A-91AF211DF8B8}"/>
              </a:ext>
            </a:extLst>
          </p:cNvPr>
          <p:cNvCxnSpPr/>
          <p:nvPr/>
        </p:nvCxnSpPr>
        <p:spPr>
          <a:xfrm flipH="1" flipV="1">
            <a:off x="9400190" y="1879349"/>
            <a:ext cx="35472" cy="4320000"/>
          </a:xfrm>
          <a:prstGeom prst="line">
            <a:avLst/>
          </a:prstGeom>
          <a:ln>
            <a:solidFill>
              <a:schemeClr val="bg2">
                <a:lumMod val="65000"/>
              </a:schemeClr>
            </a:solidFill>
            <a:prstDash val="dash"/>
          </a:ln>
          <a:effectLst>
            <a:glow rad="25400">
              <a:schemeClr val="accent5">
                <a:lumMod val="60000"/>
                <a:lumOff val="40000"/>
                <a:alpha val="2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B188A4E0-1A2B-49B8-9260-5BA8BE1026D5}"/>
              </a:ext>
            </a:extLst>
          </p:cNvPr>
          <p:cNvCxnSpPr/>
          <p:nvPr/>
        </p:nvCxnSpPr>
        <p:spPr>
          <a:xfrm flipV="1">
            <a:off x="10054459" y="1864573"/>
            <a:ext cx="0" cy="1008000"/>
          </a:xfrm>
          <a:prstGeom prst="line">
            <a:avLst/>
          </a:prstGeom>
          <a:ln w="25400">
            <a:solidFill>
              <a:srgbClr val="FFFF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39989BA4-FC53-400D-84F2-45E7D2B0920E}"/>
              </a:ext>
            </a:extLst>
          </p:cNvPr>
          <p:cNvCxnSpPr/>
          <p:nvPr/>
        </p:nvCxnSpPr>
        <p:spPr>
          <a:xfrm flipH="1">
            <a:off x="9435662" y="2433387"/>
            <a:ext cx="588147" cy="0"/>
          </a:xfrm>
          <a:prstGeom prst="straightConnector1">
            <a:avLst/>
          </a:prstGeom>
          <a:ln w="50800">
            <a:solidFill>
              <a:srgbClr val="AE8BF3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03763E21-9129-4C34-A1E7-D87CA87515C4}"/>
              </a:ext>
            </a:extLst>
          </p:cNvPr>
          <p:cNvCxnSpPr/>
          <p:nvPr/>
        </p:nvCxnSpPr>
        <p:spPr>
          <a:xfrm flipH="1">
            <a:off x="9435662" y="1935213"/>
            <a:ext cx="588147" cy="0"/>
          </a:xfrm>
          <a:prstGeom prst="straightConnector1">
            <a:avLst/>
          </a:prstGeom>
          <a:ln w="508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4C90B915-ABAE-43E3-99B6-4920523A164F}"/>
                  </a:ext>
                </a:extLst>
              </p:cNvPr>
              <p:cNvSpPr txBox="1"/>
              <p:nvPr/>
            </p:nvSpPr>
            <p:spPr>
              <a:xfrm>
                <a:off x="9251005" y="1464013"/>
                <a:ext cx="9435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b="1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charset="0"/>
                              <a:cs typeface="ＭＳ Ｐゴシック" charset="0"/>
                            </a:rPr>
                          </m:ctrlPr>
                        </m:sSubPr>
                        <m:e>
                          <m:r>
                            <a:rPr lang="ro-RO" b="1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charset="0"/>
                              <a:cs typeface="ＭＳ Ｐゴシック" charset="0"/>
                            </a:rPr>
                            <m:t>𝒅</m:t>
                          </m:r>
                        </m:e>
                        <m:sub>
                          <m:r>
                            <a:rPr lang="ro-RO" b="1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charset="0"/>
                              <a:cs typeface="ＭＳ Ｐゴシック" charset="0"/>
                            </a:rPr>
                            <m:t>𝑷𝒊𝒙𝒆𝒍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4C90B915-ABAE-43E3-99B6-4920523A1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1005" y="1464013"/>
                <a:ext cx="943576" cy="369332"/>
              </a:xfrm>
              <a:prstGeom prst="rect">
                <a:avLst/>
              </a:prstGeom>
              <a:blipFill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EED7A63D-B742-4D06-9EB3-2E3F4B980E26}"/>
                  </a:ext>
                </a:extLst>
              </p:cNvPr>
              <p:cNvSpPr txBox="1"/>
              <p:nvPr/>
            </p:nvSpPr>
            <p:spPr>
              <a:xfrm>
                <a:off x="9306121" y="2039563"/>
                <a:ext cx="8884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AE8BF3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EED7A63D-B742-4D06-9EB3-2E3F4B980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6121" y="2039563"/>
                <a:ext cx="888460" cy="369332"/>
              </a:xfrm>
              <a:prstGeom prst="rect">
                <a:avLst/>
              </a:prstGeom>
              <a:blipFill>
                <a:blip r:embed="rId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9A118A9C-CC35-4883-B816-43A8531EE3B4}"/>
                  </a:ext>
                </a:extLst>
              </p:cNvPr>
              <p:cNvSpPr txBox="1"/>
              <p:nvPr/>
            </p:nvSpPr>
            <p:spPr>
              <a:xfrm>
                <a:off x="9573640" y="3615435"/>
                <a:ext cx="94357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2500" b="1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ＭＳ Ｐゴシック" charset="0"/>
                              <a:cs typeface="ＭＳ Ｐゴシック" charset="0"/>
                            </a:rPr>
                          </m:ctrlPr>
                        </m:sSubPr>
                        <m:e>
                          <m:r>
                            <a:rPr lang="de-DE" sz="2500" b="1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ＭＳ Ｐゴシック" charset="0"/>
                              <a:cs typeface="ＭＳ Ｐゴシック" charset="0"/>
                            </a:rPr>
                            <m:t>𝒃</m:t>
                          </m:r>
                        </m:e>
                        <m:sub>
                          <m:r>
                            <a:rPr lang="ro-RO" sz="2500" b="1" i="1" ker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ＭＳ Ｐゴシック" charset="0"/>
                              <a:cs typeface="ＭＳ Ｐゴシック" charset="0"/>
                            </a:rPr>
                            <m:t>𝑷𝒊𝒙𝒆𝒍</m:t>
                          </m:r>
                        </m:sub>
                      </m:sSub>
                    </m:oMath>
                  </m:oMathPara>
                </a14:m>
                <a:endParaRPr lang="de-DE" sz="25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9A118A9C-CC35-4883-B816-43A8531EE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3640" y="3615435"/>
                <a:ext cx="943576" cy="4770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233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ildschirm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I Präsentation Template EI_16_9.potx" id="{A1CACD98-BA8B-49BB-958E-2A5526537EE8}" vid="{675FF09B-4DFB-4C38-8B6B-DC26BE18309D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Kategorie xmlns="3ea1445a-e6f2-4b21-90f1-4e4a5aca6572">Vorlagen Präsentationen 16:9</Kategorie>
    <_dlc_DocId xmlns="bfb11438-62cb-48e0-8e08-adb7b8077717">4ZPPNAQV5EQV-6530471-138</_dlc_DocId>
    <_dlc_DocIdUrl xmlns="bfb11438-62cb-48e0-8e08-adb7b8077717">
      <Url>https://mythi.de/_layouts/15/DocIdRedir.aspx?ID=4ZPPNAQV5EQV-6530471-138</Url>
      <Description>4ZPPNAQV5EQV-6530471-138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8AB19A0A86D2148BE9E8CA48E53677F" ma:contentTypeVersion="2" ma:contentTypeDescription="Ein neues Dokument erstellen." ma:contentTypeScope="" ma:versionID="1b1666d69cc311cc1466d4f987507387">
  <xsd:schema xmlns:xsd="http://www.w3.org/2001/XMLSchema" xmlns:xs="http://www.w3.org/2001/XMLSchema" xmlns:p="http://schemas.microsoft.com/office/2006/metadata/properties" xmlns:ns2="bfb11438-62cb-48e0-8e08-adb7b8077717" xmlns:ns3="3ea1445a-e6f2-4b21-90f1-4e4a5aca6572" xmlns:ns4="bb6f2568-2a10-4a56-89e3-032448edb678" targetNamespace="http://schemas.microsoft.com/office/2006/metadata/properties" ma:root="true" ma:fieldsID="0e5e9971a397e5231bf4c82372384882" ns2:_="" ns3:_="" ns4:_="">
    <xsd:import namespace="bfb11438-62cb-48e0-8e08-adb7b8077717"/>
    <xsd:import namespace="3ea1445a-e6f2-4b21-90f1-4e4a5aca6572"/>
    <xsd:import namespace="bb6f2568-2a10-4a56-89e3-032448edb67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Kategorie"/>
                <xsd:element ref="ns4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b11438-62cb-48e0-8e08-adb7b807771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1445a-e6f2-4b21-90f1-4e4a5aca6572" elementFormDefault="qualified">
    <xsd:import namespace="http://schemas.microsoft.com/office/2006/documentManagement/types"/>
    <xsd:import namespace="http://schemas.microsoft.com/office/infopath/2007/PartnerControls"/>
    <xsd:element name="Kategorie" ma:index="11" ma:displayName="Kategorie" ma:default="NEU" ma:format="Dropdown" ma:internalName="Kategorie">
      <xsd:simpleType>
        <xsd:restriction base="dms:Choice">
          <xsd:enumeration value="NEU"/>
          <xsd:enumeration value="Vorlagen Briefe"/>
          <xsd:enumeration value="Lageplan"/>
          <xsd:enumeration value="Logos"/>
          <xsd:enumeration value="Vorlagen Präsentationen 4:3"/>
          <xsd:enumeration value="Vorlagen Präsentationen 16:9"/>
          <xsd:enumeration value="Plakate"/>
          <xsd:enumeration value="Leitfäden"/>
          <xsd:enumeration value="TH Intern"/>
          <xsd:enumeration value="Hochschulpräsentationen"/>
          <xsd:enumeration value="Webhandbuch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6f2568-2a10-4a56-89e3-032448edb67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73FAB2D-EFAE-4612-B6A1-357114B11EBA}">
  <ds:schemaRefs>
    <ds:schemaRef ds:uri="http://schemas.microsoft.com/office/2006/metadata/properties"/>
    <ds:schemaRef ds:uri="http://schemas.microsoft.com/office/infopath/2007/PartnerControls"/>
    <ds:schemaRef ds:uri="3ea1445a-e6f2-4b21-90f1-4e4a5aca6572"/>
    <ds:schemaRef ds:uri="bfb11438-62cb-48e0-8e08-adb7b8077717"/>
  </ds:schemaRefs>
</ds:datastoreItem>
</file>

<file path=customXml/itemProps2.xml><?xml version="1.0" encoding="utf-8"?>
<ds:datastoreItem xmlns:ds="http://schemas.openxmlformats.org/officeDocument/2006/customXml" ds:itemID="{FB5C2B64-3F14-403F-BDAB-D499D02BAF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b11438-62cb-48e0-8e08-adb7b8077717"/>
    <ds:schemaRef ds:uri="3ea1445a-e6f2-4b21-90f1-4e4a5aca6572"/>
    <ds:schemaRef ds:uri="bb6f2568-2a10-4a56-89e3-032448edb6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8977DD-B7FC-4290-8D6B-B6CD32B1CBC6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83A63781-5B6D-4052-B74C-BB6AD1F5A19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</Words>
  <Application>Microsoft Office PowerPoint</Application>
  <PresentationFormat>Breitbild</PresentationFormat>
  <Paragraphs>68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Benutzerdefiniertes Design</vt:lpstr>
      <vt:lpstr>1_Bildschirm</vt:lpstr>
      <vt:lpstr>Teilprojekt 2: Objektdetektion mit Kamerasensor</vt:lpstr>
      <vt:lpstr>Teilprojekt 2: Objektdetektion mit Kamerasensor</vt:lpstr>
      <vt:lpstr>Teilprojekt 2: Objektdetektion mit Kamerasensor</vt:lpstr>
      <vt:lpstr>Teilprojekt 2: Objektdetektion mit Kamerasensor</vt:lpstr>
      <vt:lpstr>Teilprojekt 2: Objektdetektion mit Kamerasensor</vt:lpstr>
      <vt:lpstr>Teilprojekt 2: Objektdetektion mit Kamerasensor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Teilprojekt 2: Objektdetektion mit Kamerasensor</dc:title>
  <dc:creator>Dominik Knauer</dc:creator>
  <cp:lastModifiedBy>Dominik Knauer</cp:lastModifiedBy>
  <cp:revision>13</cp:revision>
  <dcterms:created xsi:type="dcterms:W3CDTF">2020-06-16T14:20:48Z</dcterms:created>
  <dcterms:modified xsi:type="dcterms:W3CDTF">2020-06-16T21:15:49Z</dcterms:modified>
</cp:coreProperties>
</file>