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5"/>
    <p:sldMasterId id="2147483668" r:id="rId6"/>
  </p:sldMasterIdLst>
  <p:notesMasterIdLst>
    <p:notesMasterId r:id="rId8"/>
  </p:notesMasterIdLst>
  <p:sldIdLst>
    <p:sldId id="27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85369"/>
  </p:normalViewPr>
  <p:slideViewPr>
    <p:cSldViewPr snapToGrid="0" showGuides="1">
      <p:cViewPr varScale="1">
        <p:scale>
          <a:sx n="116" d="100"/>
          <a:sy n="116" d="100"/>
        </p:scale>
        <p:origin x="384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16.06.20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E442-9049-4F28-8297-9299098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C3FD1D-37D4-4805-9782-08B1943A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369DA-C464-46CC-9775-8C5BAA0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8B5CC-4AFE-437F-AD65-4B1F7365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2C7D2-8322-477C-B637-1CE90445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278A50-2FCF-4C3F-B9DE-A768A2F9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8D8C13-66C5-4812-AD8E-F8E0A51F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13243-84A3-46CB-B6AC-0585B5F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9E598-63D9-4979-B09C-6C076DF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2B77-4493-41A2-9F88-5BD0E3E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1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B5A0E-688D-43EE-9A41-E30FF26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6626C-DD08-4781-A5A2-FE0C7D1A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8DEA-AD85-4DD6-B191-E7C09980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C124E-8097-4276-802E-A83F3521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0A941-31B7-42DD-B8E3-52B2014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7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76110-C5DB-4D3E-9C64-271509B6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C870B-AF47-4404-901E-0E7472A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5D4B7-1914-43D9-8246-47E9FCB2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E041D-58B3-4A74-8583-59A86F84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E35AD-56AB-486A-80D4-2C8B657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9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2446-CE7D-404A-97AA-195032D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616C-35D5-40CA-BFA9-BD9E8F5C6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13D86-83C0-4D93-94BD-F629097A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E3C84-6A7E-4012-82B2-42A64FF7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34D69-3555-42EE-9D41-2B03145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EB389-586E-469E-B90F-E3667380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1F85C-8114-418B-92B9-9AE86B3E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8A977-EFEC-45BF-92AA-7DAAD342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67FEE-5257-4E4C-8674-C30F921F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F739B9-51EA-4539-8DCC-A533662F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005043-DB81-4442-8ED8-D4E9F9DC7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98A461-E707-4581-8D29-F85C340A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66418C-7C77-47FA-BA6A-F43DD24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452071-1986-4A31-B54F-9324424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88394-4411-4BD2-A3D9-F28899B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E6344-5416-4F8A-9421-A1B49876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030269-9652-47FE-B6E1-38901964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2B2E2D-813F-466C-BEE7-74348878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095405-18F9-4B36-B834-1BF2EBA5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232E3C-683D-47DE-AE16-C56E5D7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40F0C-36BD-4FB0-A2ED-CC8C3D7A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62F01-8A77-4FD9-A1C9-9E9028C1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AD6C8-A0A7-4081-B6B3-FFF0498F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CE983-7AC0-437B-A926-40F47A59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ABABB5-A1F0-4391-91AD-0EAF73C3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20316-B1F8-476C-AADF-34FB7011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F76D4-D66E-4A3A-87D3-B075E6E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4166C-AFFC-4896-B6CD-F21253BE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CA7F11-BB40-4C58-8981-C9BC68FEB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01C14-138C-4FD4-A26E-59B60007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3A946-06B7-4D40-B6D9-807C416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490E4-1A08-469E-A513-99916E95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C82C7-CCBE-4D7B-9036-5F03096D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2410B-2CAC-4356-AA86-8664BFAD7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0E951-AE3C-4B23-996C-98051229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Bild 12">
            <a:extLst>
              <a:ext uri="{FF2B5EF4-FFF2-40B4-BE49-F238E27FC236}">
                <a16:creationId xmlns:a16="http://schemas.microsoft.com/office/drawing/2014/main" id="{29133DF7-C070-45E6-8C3E-C6B1D48BE1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9144000" cy="6492875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050D6C7-C304-4AC3-A22C-EBBA56DCEB6A}"/>
              </a:ext>
            </a:extLst>
          </p:cNvPr>
          <p:cNvSpPr txBox="1">
            <a:spLocks/>
          </p:cNvSpPr>
          <p:nvPr userDrawn="1"/>
        </p:nvSpPr>
        <p:spPr>
          <a:xfrm>
            <a:off x="4093368" y="3372107"/>
            <a:ext cx="7371557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 baseline="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Development of an autonomous driving environment model visualization based on object list level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0E70AAB9-EA9A-45ED-BE6A-2DCB08D0B599}"/>
              </a:ext>
            </a:extLst>
          </p:cNvPr>
          <p:cNvSpPr txBox="1">
            <a:spLocks/>
          </p:cNvSpPr>
          <p:nvPr userDrawn="1"/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r" defTabSz="914400" rtl="0" eaLnBrk="1" latinLnBrk="0" hangingPunct="1">
              <a:defRPr sz="1600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E47B7E-1879-468C-AC6C-74FE3DD743D1}" type="datetime1">
              <a:rPr lang="de-DE" smtClean="0"/>
              <a:pPr/>
              <a:t>16.06.20</a:t>
            </a:fld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C80C98B-E4F3-41B4-8126-3C43F1463A74}"/>
              </a:ext>
            </a:extLst>
          </p:cNvPr>
          <p:cNvSpPr txBox="1">
            <a:spLocks/>
          </p:cNvSpPr>
          <p:nvPr userDrawn="1"/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1" i="1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Sommersemester 2020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9F7AB2-42F1-42D3-A274-07C9D8E82C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365124"/>
            <a:ext cx="2543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5"/>
          <a:stretch/>
        </p:blipFill>
        <p:spPr>
          <a:xfrm>
            <a:off x="0" y="0"/>
            <a:ext cx="407406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>
            <a:extLst>
              <a:ext uri="{FF2B5EF4-FFF2-40B4-BE49-F238E27FC236}">
                <a16:creationId xmlns:a16="http://schemas.microsoft.com/office/drawing/2014/main" id="{3C20D318-6F13-A944-8C29-67C6E89B657F}"/>
              </a:ext>
            </a:extLst>
          </p:cNvPr>
          <p:cNvSpPr/>
          <p:nvPr/>
        </p:nvSpPr>
        <p:spPr>
          <a:xfrm>
            <a:off x="5651510" y="1354183"/>
            <a:ext cx="3770628" cy="2327650"/>
          </a:xfrm>
          <a:prstGeom prst="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4E8E10F-58BE-CE45-B04D-A25A64615AC9}"/>
              </a:ext>
            </a:extLst>
          </p:cNvPr>
          <p:cNvSpPr/>
          <p:nvPr/>
        </p:nvSpPr>
        <p:spPr>
          <a:xfrm>
            <a:off x="349004" y="1354840"/>
            <a:ext cx="4957469" cy="3709590"/>
          </a:xfrm>
          <a:prstGeom prst="rect">
            <a:avLst/>
          </a:prstGeom>
          <a:solidFill>
            <a:srgbClr val="FFC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993E6B3-0E12-994E-BB0D-506DED10AE10}"/>
              </a:ext>
            </a:extLst>
          </p:cNvPr>
          <p:cNvSpPr/>
          <p:nvPr/>
        </p:nvSpPr>
        <p:spPr>
          <a:xfrm>
            <a:off x="331831" y="5203722"/>
            <a:ext cx="9128633" cy="1084266"/>
          </a:xfrm>
          <a:prstGeom prst="rect">
            <a:avLst/>
          </a:prstGeom>
          <a:solidFill>
            <a:schemeClr val="accent5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172A618-248F-6843-866F-4FE08B996C26}"/>
              </a:ext>
            </a:extLst>
          </p:cNvPr>
          <p:cNvSpPr/>
          <p:nvPr/>
        </p:nvSpPr>
        <p:spPr>
          <a:xfrm>
            <a:off x="5641383" y="3830104"/>
            <a:ext cx="3780755" cy="1285835"/>
          </a:xfrm>
          <a:prstGeom prst="rect">
            <a:avLst/>
          </a:prstGeom>
          <a:solidFill>
            <a:schemeClr val="accent6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B56E588-49DA-CA4E-8B60-036B321C2725}"/>
              </a:ext>
            </a:extLst>
          </p:cNvPr>
          <p:cNvSpPr/>
          <p:nvPr/>
        </p:nvSpPr>
        <p:spPr>
          <a:xfrm flipV="1">
            <a:off x="9544856" y="3549915"/>
            <a:ext cx="2609888" cy="2724982"/>
          </a:xfrm>
          <a:prstGeom prst="rect">
            <a:avLst/>
          </a:prstGeom>
          <a:solidFill>
            <a:srgbClr val="7030A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3: Darstellung und Analyse der Daten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 Nodes in ROS</a:t>
            </a:r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49941D9C-163B-8B49-9D3E-67D583329C96}"/>
              </a:ext>
            </a:extLst>
          </p:cNvPr>
          <p:cNvSpPr/>
          <p:nvPr/>
        </p:nvSpPr>
        <p:spPr>
          <a:xfrm>
            <a:off x="8919725" y="5584893"/>
            <a:ext cx="540740" cy="433137"/>
          </a:xfrm>
          <a:prstGeom prst="cub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tf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E4F8B-15D5-604A-BF48-866B989390F5}"/>
              </a:ext>
            </a:extLst>
          </p:cNvPr>
          <p:cNvSpPr/>
          <p:nvPr/>
        </p:nvSpPr>
        <p:spPr>
          <a:xfrm>
            <a:off x="2947245" y="1935512"/>
            <a:ext cx="1916305" cy="4400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camera_calculation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B5F68C-9B16-4145-BCE8-295DE32FEF16}"/>
              </a:ext>
            </a:extLst>
          </p:cNvPr>
          <p:cNvSpPr/>
          <p:nvPr/>
        </p:nvSpPr>
        <p:spPr>
          <a:xfrm>
            <a:off x="426776" y="2991108"/>
            <a:ext cx="1732509" cy="54496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data_play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802BA5-0005-0D4A-89FF-1BACDA50E8A7}"/>
              </a:ext>
            </a:extLst>
          </p:cNvPr>
          <p:cNvSpPr/>
          <p:nvPr/>
        </p:nvSpPr>
        <p:spPr>
          <a:xfrm>
            <a:off x="2947245" y="3043585"/>
            <a:ext cx="1916305" cy="4400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ground_truth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A290068-C8BC-5F47-8D76-9FB1C70AA1B1}"/>
              </a:ext>
            </a:extLst>
          </p:cNvPr>
          <p:cNvSpPr/>
          <p:nvPr/>
        </p:nvSpPr>
        <p:spPr>
          <a:xfrm>
            <a:off x="9668332" y="3690388"/>
            <a:ext cx="2486412" cy="4400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simulation_marker_array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CADF6B-08E9-D94E-928E-35F2CBCA2978}"/>
              </a:ext>
            </a:extLst>
          </p:cNvPr>
          <p:cNvSpPr/>
          <p:nvPr/>
        </p:nvSpPr>
        <p:spPr>
          <a:xfrm>
            <a:off x="5732907" y="3004946"/>
            <a:ext cx="3122947" cy="54496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RecordGroundTruth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03E5B3-6526-E44A-B878-AE8E5599EACB}"/>
              </a:ext>
            </a:extLst>
          </p:cNvPr>
          <p:cNvSpPr/>
          <p:nvPr/>
        </p:nvSpPr>
        <p:spPr>
          <a:xfrm>
            <a:off x="5707995" y="4103952"/>
            <a:ext cx="3172773" cy="54496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Object_Visualization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B7F31F-F6E3-1D46-8121-7BCC5D2AD545}"/>
              </a:ext>
            </a:extLst>
          </p:cNvPr>
          <p:cNvSpPr/>
          <p:nvPr/>
        </p:nvSpPr>
        <p:spPr>
          <a:xfrm>
            <a:off x="5732907" y="1888458"/>
            <a:ext cx="3122947" cy="54496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RecordCamera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3DFA46A-3EEA-324B-A19A-CA3A682E0997}"/>
              </a:ext>
            </a:extLst>
          </p:cNvPr>
          <p:cNvSpPr/>
          <p:nvPr/>
        </p:nvSpPr>
        <p:spPr>
          <a:xfrm>
            <a:off x="2947245" y="4156428"/>
            <a:ext cx="1916305" cy="4400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egovehicle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79DB76B-2BC5-E144-90C7-EBBECEC221AA}"/>
              </a:ext>
            </a:extLst>
          </p:cNvPr>
          <p:cNvSpPr/>
          <p:nvPr/>
        </p:nvSpPr>
        <p:spPr>
          <a:xfrm>
            <a:off x="9728130" y="4596018"/>
            <a:ext cx="2414674" cy="4400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camera_marker_array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5E1BD-D22C-E941-85DD-DDC311794A3D}"/>
              </a:ext>
            </a:extLst>
          </p:cNvPr>
          <p:cNvSpPr/>
          <p:nvPr/>
        </p:nvSpPr>
        <p:spPr>
          <a:xfrm>
            <a:off x="10618804" y="5491983"/>
            <a:ext cx="1382191" cy="7260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n_rviz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20EE20-0A59-AF4E-BFD8-20A2313580E7}"/>
              </a:ext>
            </a:extLst>
          </p:cNvPr>
          <p:cNvSpPr/>
          <p:nvPr/>
        </p:nvSpPr>
        <p:spPr>
          <a:xfrm>
            <a:off x="365939" y="5617453"/>
            <a:ext cx="2875486" cy="47083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joint_state_publisher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23399D-F5C6-754E-BA44-A95955BD0803}"/>
              </a:ext>
            </a:extLst>
          </p:cNvPr>
          <p:cNvSpPr/>
          <p:nvPr/>
        </p:nvSpPr>
        <p:spPr>
          <a:xfrm>
            <a:off x="5300359" y="5577697"/>
            <a:ext cx="3172773" cy="54496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robot_state_publisher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157E155-D5C9-8942-8A84-773D53455DA1}"/>
              </a:ext>
            </a:extLst>
          </p:cNvPr>
          <p:cNvSpPr/>
          <p:nvPr/>
        </p:nvSpPr>
        <p:spPr>
          <a:xfrm>
            <a:off x="3620873" y="5634461"/>
            <a:ext cx="1277142" cy="4400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2"/>
                </a:solidFill>
              </a:rPr>
              <a:t>/</a:t>
            </a:r>
            <a:r>
              <a:rPr lang="de-DE" sz="1400" b="1" dirty="0" err="1">
                <a:solidFill>
                  <a:schemeClr val="tx2"/>
                </a:solidFill>
              </a:rPr>
              <a:t>joint_state</a:t>
            </a:r>
            <a:endParaRPr lang="de-DE" sz="1400" b="1" dirty="0">
              <a:solidFill>
                <a:schemeClr val="tx2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4F73EEE-D1DC-C141-9A97-88C845157644}"/>
              </a:ext>
            </a:extLst>
          </p:cNvPr>
          <p:cNvCxnSpPr>
            <a:cxnSpLocks/>
            <a:stCxn id="39" idx="6"/>
            <a:endCxn id="44" idx="1"/>
          </p:cNvCxnSpPr>
          <p:nvPr/>
        </p:nvCxnSpPr>
        <p:spPr>
          <a:xfrm>
            <a:off x="3241425" y="5852871"/>
            <a:ext cx="379448" cy="159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D16E41B-256B-3244-8ED6-6EB9D86F9536}"/>
              </a:ext>
            </a:extLst>
          </p:cNvPr>
          <p:cNvCxnSpPr>
            <a:stCxn id="44" idx="3"/>
            <a:endCxn id="43" idx="2"/>
          </p:cNvCxnSpPr>
          <p:nvPr/>
        </p:nvCxnSpPr>
        <p:spPr>
          <a:xfrm flipV="1">
            <a:off x="4898015" y="5850182"/>
            <a:ext cx="402344" cy="42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1EF2244-741E-7C4A-A4FD-F630B060D131}"/>
              </a:ext>
            </a:extLst>
          </p:cNvPr>
          <p:cNvCxnSpPr>
            <a:stCxn id="43" idx="6"/>
            <a:endCxn id="15" idx="2"/>
          </p:cNvCxnSpPr>
          <p:nvPr/>
        </p:nvCxnSpPr>
        <p:spPr>
          <a:xfrm>
            <a:off x="8473132" y="5850182"/>
            <a:ext cx="446593" cy="542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88A02B5-AAB0-CF46-8065-C4CE9680AC6F}"/>
              </a:ext>
            </a:extLst>
          </p:cNvPr>
          <p:cNvCxnSpPr>
            <a:cxnSpLocks/>
            <a:stCxn id="15" idx="4"/>
            <a:endCxn id="34" idx="2"/>
          </p:cNvCxnSpPr>
          <p:nvPr/>
        </p:nvCxnSpPr>
        <p:spPr>
          <a:xfrm flipV="1">
            <a:off x="9352181" y="5855029"/>
            <a:ext cx="1266623" cy="5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D2FA7C-E72F-7744-A91B-5894528EEB5E}"/>
              </a:ext>
            </a:extLst>
          </p:cNvPr>
          <p:cNvCxnSpPr>
            <a:cxnSpLocks/>
            <a:stCxn id="26" idx="6"/>
            <a:endCxn id="31" idx="1"/>
          </p:cNvCxnSpPr>
          <p:nvPr/>
        </p:nvCxnSpPr>
        <p:spPr>
          <a:xfrm>
            <a:off x="8880768" y="4376437"/>
            <a:ext cx="847362" cy="4395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6F332F8-C866-C241-80CC-0C98440DAD34}"/>
              </a:ext>
            </a:extLst>
          </p:cNvPr>
          <p:cNvCxnSpPr>
            <a:cxnSpLocks/>
            <a:stCxn id="26" idx="6"/>
            <a:endCxn id="22" idx="1"/>
          </p:cNvCxnSpPr>
          <p:nvPr/>
        </p:nvCxnSpPr>
        <p:spPr>
          <a:xfrm flipV="1">
            <a:off x="8880768" y="3910396"/>
            <a:ext cx="787564" cy="46604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7AC9A40-FB08-F545-A384-C2153285CFE8}"/>
              </a:ext>
            </a:extLst>
          </p:cNvPr>
          <p:cNvCxnSpPr>
            <a:cxnSpLocks/>
            <a:stCxn id="30" idx="3"/>
            <a:endCxn id="26" idx="2"/>
          </p:cNvCxnSpPr>
          <p:nvPr/>
        </p:nvCxnSpPr>
        <p:spPr>
          <a:xfrm>
            <a:off x="4863550" y="4376436"/>
            <a:ext cx="844445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67AD422-7D95-0C44-90AB-A403BFF5D746}"/>
              </a:ext>
            </a:extLst>
          </p:cNvPr>
          <p:cNvCxnSpPr>
            <a:cxnSpLocks/>
            <a:stCxn id="21" idx="3"/>
            <a:endCxn id="24" idx="2"/>
          </p:cNvCxnSpPr>
          <p:nvPr/>
        </p:nvCxnSpPr>
        <p:spPr>
          <a:xfrm>
            <a:off x="4863550" y="3263593"/>
            <a:ext cx="869357" cy="1383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FC6B77AC-BB76-744D-BC77-1E4A3021674E}"/>
              </a:ext>
            </a:extLst>
          </p:cNvPr>
          <p:cNvCxnSpPr>
            <a:cxnSpLocks/>
            <a:stCxn id="11" idx="3"/>
            <a:endCxn id="28" idx="2"/>
          </p:cNvCxnSpPr>
          <p:nvPr/>
        </p:nvCxnSpPr>
        <p:spPr>
          <a:xfrm>
            <a:off x="4863550" y="2155520"/>
            <a:ext cx="869357" cy="54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B1ADF622-CD42-9C4D-8DC0-AA77EB2C4948}"/>
              </a:ext>
            </a:extLst>
          </p:cNvPr>
          <p:cNvCxnSpPr>
            <a:cxnSpLocks/>
            <a:stCxn id="12" idx="6"/>
            <a:endCxn id="30" idx="1"/>
          </p:cNvCxnSpPr>
          <p:nvPr/>
        </p:nvCxnSpPr>
        <p:spPr>
          <a:xfrm>
            <a:off x="2159285" y="3263593"/>
            <a:ext cx="787960" cy="111284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E96A63B-010A-4045-8378-52AD1C68766A}"/>
              </a:ext>
            </a:extLst>
          </p:cNvPr>
          <p:cNvCxnSpPr>
            <a:cxnSpLocks/>
            <a:stCxn id="12" idx="6"/>
            <a:endCxn id="21" idx="1"/>
          </p:cNvCxnSpPr>
          <p:nvPr/>
        </p:nvCxnSpPr>
        <p:spPr>
          <a:xfrm>
            <a:off x="2159285" y="3263593"/>
            <a:ext cx="78796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95A46FC9-17A3-B14E-A339-0C424BB4D9D6}"/>
              </a:ext>
            </a:extLst>
          </p:cNvPr>
          <p:cNvCxnSpPr>
            <a:cxnSpLocks/>
            <a:stCxn id="12" idx="6"/>
            <a:endCxn id="11" idx="1"/>
          </p:cNvCxnSpPr>
          <p:nvPr/>
        </p:nvCxnSpPr>
        <p:spPr>
          <a:xfrm flipV="1">
            <a:off x="2159285" y="2155520"/>
            <a:ext cx="787960" cy="110807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21A3972E-1F83-7F4A-B4B2-099C73E939A1}"/>
              </a:ext>
            </a:extLst>
          </p:cNvPr>
          <p:cNvCxnSpPr>
            <a:cxnSpLocks/>
            <a:stCxn id="26" idx="6"/>
            <a:endCxn id="15" idx="1"/>
          </p:cNvCxnSpPr>
          <p:nvPr/>
        </p:nvCxnSpPr>
        <p:spPr>
          <a:xfrm>
            <a:off x="8880768" y="4376437"/>
            <a:ext cx="255185" cy="131674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06B75B2C-4B76-AE43-BC57-329EB7D4511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63550" y="2155520"/>
            <a:ext cx="1038137" cy="20808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338A79C8-645D-BF4C-801B-720A6EDCCEAB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863550" y="3263593"/>
            <a:ext cx="927360" cy="10603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9402377E-7B83-B24F-804D-80D7BDEF49A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863550" y="3508743"/>
            <a:ext cx="1173553" cy="86769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F32181DF-8CC9-7549-8B54-2137FC4C0DD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863550" y="2332119"/>
            <a:ext cx="1038137" cy="20443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C59D1A3-8FB5-354A-8CB5-18F36AF8EA0F}"/>
              </a:ext>
            </a:extLst>
          </p:cNvPr>
          <p:cNvSpPr txBox="1"/>
          <p:nvPr/>
        </p:nvSpPr>
        <p:spPr>
          <a:xfrm>
            <a:off x="432858" y="1384395"/>
            <a:ext cx="18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Erzeugung Objektlisten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E6E26450-810D-E54C-A839-8A2EB0C2C807}"/>
              </a:ext>
            </a:extLst>
          </p:cNvPr>
          <p:cNvSpPr txBox="1"/>
          <p:nvPr/>
        </p:nvSpPr>
        <p:spPr>
          <a:xfrm>
            <a:off x="8224439" y="1308696"/>
            <a:ext cx="18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Aufnahme </a:t>
            </a:r>
            <a:r>
              <a:rPr lang="de-DE" b="1" dirty="0" err="1">
                <a:solidFill>
                  <a:schemeClr val="tx2"/>
                </a:solidFill>
              </a:rPr>
              <a:t>Bagfiles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0A305BDE-9588-BD48-8B45-E88D0F9D908E}"/>
              </a:ext>
            </a:extLst>
          </p:cNvPr>
          <p:cNvSpPr txBox="1"/>
          <p:nvPr/>
        </p:nvSpPr>
        <p:spPr>
          <a:xfrm>
            <a:off x="5577128" y="4724549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Controller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B7C1231-50BC-7A4D-A9C5-AE09D2E5F6D6}"/>
              </a:ext>
            </a:extLst>
          </p:cNvPr>
          <p:cNvSpPr txBox="1"/>
          <p:nvPr/>
        </p:nvSpPr>
        <p:spPr>
          <a:xfrm>
            <a:off x="312930" y="5187164"/>
            <a:ext cx="332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Steuerung Ego Fahrzeug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DABE7BD-B0DF-8945-AABC-7CC887FD3999}"/>
              </a:ext>
            </a:extLst>
          </p:cNvPr>
          <p:cNvSpPr txBox="1"/>
          <p:nvPr/>
        </p:nvSpPr>
        <p:spPr>
          <a:xfrm>
            <a:off x="9728130" y="3231642"/>
            <a:ext cx="332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Darstellung in RVIZ</a:t>
            </a:r>
          </a:p>
        </p:txBody>
      </p:sp>
    </p:spTree>
    <p:extLst>
      <p:ext uri="{BB962C8B-B14F-4D97-AF65-F5344CB8AC3E}">
        <p14:creationId xmlns:p14="http://schemas.microsoft.com/office/powerpoint/2010/main" val="31139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6" grpId="0" animBg="1"/>
      <p:bldP spid="118" grpId="0" animBg="1"/>
      <p:bldP spid="119" grpId="0" animBg="1"/>
      <p:bldP spid="122" grpId="0" animBg="1"/>
      <p:bldP spid="15" grpId="0" animBg="1"/>
      <p:bldP spid="11" grpId="0" animBg="1"/>
      <p:bldP spid="12" grpId="0" animBg="1"/>
      <p:bldP spid="21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 animBg="1"/>
      <p:bldP spid="39" grpId="0" animBg="1"/>
      <p:bldP spid="43" grpId="0" animBg="1"/>
      <p:bldP spid="44" grpId="0" animBg="1"/>
      <p:bldP spid="123" grpId="0"/>
      <p:bldP spid="124" grpId="0"/>
      <p:bldP spid="125" grpId="0"/>
      <p:bldP spid="126" grpId="0"/>
      <p:bldP spid="127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EI_16_9.potx" id="{A1CACD98-BA8B-49BB-958E-2A5526537EE8}" vid="{675FF09B-4DFB-4C38-8B6B-DC26BE18309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4ZPPNAQV5EQV-6530471-138</_dlc_DocId>
    <_dlc_DocIdUrl xmlns="bfb11438-62cb-48e0-8e08-adb7b8077717">
      <Url>https://mythi.de/_layouts/15/DocIdRedir.aspx?ID=4ZPPNAQV5EQV-6530471-138</Url>
      <Description>4ZPPNAQV5EQV-6530471-138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b1666d69cc311cc1466d4f987507387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0e5e9971a397e5231bf4c82372384882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FAB2D-EFAE-4612-B6A1-357114B11EBA}">
  <ds:schemaRefs>
    <ds:schemaRef ds:uri="http://schemas.microsoft.com/office/2006/metadata/properties"/>
    <ds:schemaRef ds:uri="http://schemas.microsoft.com/office/infopath/2007/PartnerControls"/>
    <ds:schemaRef ds:uri="3ea1445a-e6f2-4b21-90f1-4e4a5aca6572"/>
    <ds:schemaRef ds:uri="bfb11438-62cb-48e0-8e08-adb7b8077717"/>
  </ds:schemaRefs>
</ds:datastoreItem>
</file>

<file path=customXml/itemProps2.xml><?xml version="1.0" encoding="utf-8"?>
<ds:datastoreItem xmlns:ds="http://schemas.openxmlformats.org/officeDocument/2006/customXml" ds:itemID="{83A63781-5B6D-4052-B74C-BB6AD1F5A1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8977DD-B7FC-4290-8D6B-B6CD32B1CBC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B5C2B64-3F14-403F-BDAB-D499D02BA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EI_16_9</Template>
  <TotalTime>0</TotalTime>
  <Words>79</Words>
  <Application>Microsoft Macintosh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Benutzerdefiniertes Design</vt:lpstr>
      <vt:lpstr>1_Bildschirm</vt:lpstr>
      <vt:lpstr>Teilprojekt 3: Darstellung und Analyse der Daten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Zach</dc:creator>
  <cp:lastModifiedBy>tow3058</cp:lastModifiedBy>
  <cp:revision>26</cp:revision>
  <cp:lastPrinted>2018-04-09T18:27:12Z</cp:lastPrinted>
  <dcterms:created xsi:type="dcterms:W3CDTF">2020-06-02T13:18:30Z</dcterms:created>
  <dcterms:modified xsi:type="dcterms:W3CDTF">2020-06-16T13:03:02Z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7ade9c52-4ba0-48a0-b751-d184b8e445ad</vt:lpwstr>
  </property>
</Properties>
</file>