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>
        <p:scale>
          <a:sx n="50" d="100"/>
          <a:sy n="50" d="100"/>
        </p:scale>
        <p:origin x="199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1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5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7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0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B0F2-969D-4AEA-9715-0F2F17A09D5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02920" y="575548"/>
            <a:ext cx="5562600" cy="11479292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127760"/>
            <a:ext cx="39928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Variables (data containers)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042160"/>
            <a:ext cx="399288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Dynamic UI elements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5404485"/>
            <a:ext cx="3992880" cy="204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Dynamic UI elements related to data import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7780" y="7703820"/>
            <a:ext cx="3992880" cy="204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computation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10027920"/>
            <a:ext cx="3992880" cy="184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 render plots, tables, 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87780" y="4248150"/>
            <a:ext cx="399288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575548"/>
            <a:ext cx="92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1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Broad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Karsten Krug</dc:creator>
  <cp:lastModifiedBy>Karsten Krug</cp:lastModifiedBy>
  <cp:revision>6</cp:revision>
  <dcterms:created xsi:type="dcterms:W3CDTF">2017-02-28T22:08:33Z</dcterms:created>
  <dcterms:modified xsi:type="dcterms:W3CDTF">2017-02-28T22:31:41Z</dcterms:modified>
</cp:coreProperties>
</file>