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6" autoAdjust="0"/>
    <p:restoredTop sz="94660"/>
  </p:normalViewPr>
  <p:slideViewPr>
    <p:cSldViewPr snapToGrid="0">
      <p:cViewPr>
        <p:scale>
          <a:sx n="62" d="100"/>
          <a:sy n="62" d="100"/>
        </p:scale>
        <p:origin x="91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DCF860-B953-46CA-90AA-C8EC0ECF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948"/>
            <a:ext cx="12192000" cy="40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6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1F4194C-5F98-4E9B-89D8-BBCDDFC49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3" t="18165" r="28582" b="6962"/>
          <a:stretch/>
        </p:blipFill>
        <p:spPr>
          <a:xfrm>
            <a:off x="852407" y="0"/>
            <a:ext cx="10159999" cy="6868929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7C8F3B4-F152-422C-9B63-3073D9879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25209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4" imgW="0" imgH="0" progId="AcroExch.Document.DC">
                  <p:embed/>
                </p:oleObj>
              </mc:Choice>
              <mc:Fallback>
                <p:oleObj name="Acrobat Document" r:id="rId4" imgW="0" imgH="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C0F82EF-A14A-4CD5-9E11-20E57107B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88146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5" imgW="0" imgH="0" progId="AcroExch.Document.DC">
                  <p:embed/>
                </p:oleObj>
              </mc:Choice>
              <mc:Fallback>
                <p:oleObj name="Acrobat Document" r:id="rId5" imgW="0" imgH="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1EC0DA7-03E3-484E-83EE-35CDB009D573}"/>
              </a:ext>
            </a:extLst>
          </p:cNvPr>
          <p:cNvSpPr txBox="1"/>
          <p:nvPr/>
        </p:nvSpPr>
        <p:spPr>
          <a:xfrm>
            <a:off x="9584589" y="167356"/>
            <a:ext cx="2447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2060"/>
                </a:solidFill>
              </a:rPr>
              <a:t>Guidance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2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9EAC7D-2ACF-459E-AE2B-BAA6AA14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321959"/>
            <a:ext cx="5218496" cy="46444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12DBB7-9474-44E6-9791-7FABD2573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" y="1321959"/>
            <a:ext cx="6075001" cy="47688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>
            <a:solidFill>
              <a:srgbClr val="599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286AD6A-3794-42DA-A80C-D84766C75CCC}"/>
              </a:ext>
            </a:extLst>
          </p:cNvPr>
          <p:cNvSpPr txBox="1"/>
          <p:nvPr/>
        </p:nvSpPr>
        <p:spPr>
          <a:xfrm>
            <a:off x="906974" y="921849"/>
            <a:ext cx="131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Park_NOW</a:t>
            </a:r>
            <a:endParaRPr lang="zh-CN" altLang="en-US" sz="2000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3C1209-D771-4BEE-B457-027D4A7ED733}"/>
              </a:ext>
            </a:extLst>
          </p:cNvPr>
          <p:cNvSpPr txBox="1"/>
          <p:nvPr/>
        </p:nvSpPr>
        <p:spPr>
          <a:xfrm>
            <a:off x="6478293" y="836308"/>
            <a:ext cx="1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Park_THIS</a:t>
            </a:r>
            <a:endParaRPr lang="zh-CN" altLang="en-US" sz="20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437DB8-C275-45AE-BA38-4AB34FE2285D}"/>
              </a:ext>
            </a:extLst>
          </p:cNvPr>
          <p:cNvSpPr/>
          <p:nvPr/>
        </p:nvSpPr>
        <p:spPr>
          <a:xfrm>
            <a:off x="9687165" y="152409"/>
            <a:ext cx="23503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400" dirty="0">
                <a:solidFill>
                  <a:srgbClr val="002060"/>
                </a:solidFill>
              </a:rPr>
              <a:t>Guidance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8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Adobe Acrobat Document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Sylvia</dc:creator>
  <cp:lastModifiedBy>lenovo</cp:lastModifiedBy>
  <cp:revision>7</cp:revision>
  <dcterms:created xsi:type="dcterms:W3CDTF">2015-05-05T08:02:14Z</dcterms:created>
  <dcterms:modified xsi:type="dcterms:W3CDTF">2017-11-06T23:28:41Z</dcterms:modified>
</cp:coreProperties>
</file>