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E715BB75-ED1F-4B9C-882D-D0BCC1CFD1AC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R2017a\bin\view\PWM\PMW%20von%20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PWM</a:t>
            </a:r>
            <a:r>
              <a:rPr lang="en-US" altLang="zh-CN" baseline="0" dirty="0"/>
              <a:t> von  </a:t>
            </a:r>
            <a:r>
              <a:rPr lang="en-US" altLang="zh-CN" baseline="0" dirty="0" err="1"/>
              <a:t>rechtem</a:t>
            </a:r>
            <a:r>
              <a:rPr lang="en-US" altLang="zh-CN" baseline="0" dirty="0"/>
              <a:t> Motor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Sheet1!$A$1:$A$11</c:f>
              <c:numCache>
                <c:formatCode>General</c:formatCode>
                <c:ptCount val="11"/>
                <c:pt idx="0">
                  <c:v>2.3051518422566599</c:v>
                </c:pt>
                <c:pt idx="1">
                  <c:v>6.91545552676999</c:v>
                </c:pt>
                <c:pt idx="2">
                  <c:v>11.064728842832</c:v>
                </c:pt>
                <c:pt idx="3">
                  <c:v>15.6750325273453</c:v>
                </c:pt>
                <c:pt idx="4">
                  <c:v>19.824305843407299</c:v>
                </c:pt>
                <c:pt idx="5">
                  <c:v>24.4346095279206</c:v>
                </c:pt>
                <c:pt idx="6">
                  <c:v>28.5838828439826</c:v>
                </c:pt>
                <c:pt idx="7">
                  <c:v>32.733156160044601</c:v>
                </c:pt>
                <c:pt idx="8">
                  <c:v>36.882429476106601</c:v>
                </c:pt>
                <c:pt idx="9">
                  <c:v>42.875824265973897</c:v>
                </c:pt>
                <c:pt idx="10">
                  <c:v>42.875824265973897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E5-4CC4-9445-951A53FF8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441160"/>
        <c:axId val="543441488"/>
      </c:scatterChart>
      <c:valAx>
        <c:axId val="543441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3441488"/>
        <c:crosses val="autoZero"/>
        <c:crossBetween val="midCat"/>
      </c:valAx>
      <c:valAx>
        <c:axId val="54344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3441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3BF08-D8BB-4132-9C7D-0579831A7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4D643-C621-4D30-AF7D-315152728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5C0B0-75B9-494A-9CEB-AF1249AC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7F0-C706-4946-8654-2BA2A230B4FF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B29A1-5422-45E0-A0BF-8705063C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2173B-1DB4-4FFC-9ADE-12449B67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557E-AA3F-4DEF-BD8B-D19C59767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1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A2A6A-A312-45ED-AEDC-CCFF7621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F9434-6EF1-4BFA-BD0B-45797F0B9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AE5ED-1B89-48A7-A68F-CDC094AB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7F0-C706-4946-8654-2BA2A230B4FF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2ECB6-85B5-48D6-8F27-1E76DD2F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BF3EF-BD87-4D0F-9DCB-77EA88DB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557E-AA3F-4DEF-BD8B-D19C59767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5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FBB98-44D2-46B1-A334-75DC979C6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9A8291-E9A5-4EED-B957-7E3AE321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34CC5-71D8-4913-B7B4-D12B0707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7F0-C706-4946-8654-2BA2A230B4FF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D2307-CC5A-40D8-A40E-CC7C9472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B01B3-F979-482C-80FC-584ECAC5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557E-AA3F-4DEF-BD8B-D19C59767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2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C880E-B9B8-4789-B8B5-4925986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E0915-908D-43ED-A6D1-FACEAD21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9D2-3AC7-4E7F-B0FD-ED11172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7F0-C706-4946-8654-2BA2A230B4FF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1D5F5-90E7-4D99-8224-978DA6BC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F7CA1-8876-4E04-9919-35535146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557E-AA3F-4DEF-BD8B-D19C59767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9482A-745D-474F-A7E1-F763ACAA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FECAE-0412-43F8-BAA0-6C68457A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5503D-1ECD-4C1E-9AE3-F0D44ECA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7F0-C706-4946-8654-2BA2A230B4FF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1FA9D-D386-4B5C-AD64-F344A9D3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8C52A-9F49-4960-B695-08F24E8F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557E-AA3F-4DEF-BD8B-D19C59767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9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75A57-F11F-44B6-BF3B-1A3B8F41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8CA71-4796-47EC-A5AF-EDA298BD9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E92458-B3FB-405A-A28A-ED8012D2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B1376-FDB9-4C0F-95F4-52BE230D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7F0-C706-4946-8654-2BA2A230B4FF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0F0BC-15D3-4D3A-B495-8C603DDD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E6ECC-3D15-46F6-A298-8E9BF445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557E-AA3F-4DEF-BD8B-D19C59767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B3AC3-4F49-4B41-B8A6-51667B09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A4D1C-68A0-42E7-8D9A-96CEB592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F13D92-DAEF-4547-A129-ED74BBFF1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0DD887-4436-44B0-944F-369B5F0D1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5BD47B-7841-4D35-BD15-D2D3C3ED4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1E236F-D9F8-49DD-ACC0-291C785B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7F0-C706-4946-8654-2BA2A230B4FF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61CC26-CFB4-412B-A081-CC7796A6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F79693-1FD9-482E-937E-D1AF4233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557E-AA3F-4DEF-BD8B-D19C59767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1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FBA10-F1FE-4A0F-985C-3B80ABD7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F6D26E-DE72-4520-A29C-2FC87CF4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7F0-C706-4946-8654-2BA2A230B4FF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3A4057-36D0-4A8E-A0F3-465DCE80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F1DE40-C5C4-4ACE-873B-06D6C4D5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557E-AA3F-4DEF-BD8B-D19C59767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9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757ED2-0B9A-4A6D-B875-F70A5930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7F0-C706-4946-8654-2BA2A230B4FF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55B38B-4B51-40D9-BE27-CDD78AC9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5FFE0-E83C-4519-8D3B-1C2E51CD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557E-AA3F-4DEF-BD8B-D19C59767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0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0D806-3B12-40C1-ADD3-AAD5E03A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EA1AB-379B-412B-A2C1-4C4BA1A4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C5BD-40BB-438D-A7C1-DB30E765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65D13-57BE-47BF-98EA-39223394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7F0-C706-4946-8654-2BA2A230B4FF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88F4FE-4859-4315-BE3E-04A94669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FF8A3-9444-4D6E-AF9C-1C513880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557E-AA3F-4DEF-BD8B-D19C59767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7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DDA2F-639C-4A7D-9067-75453BA9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B3C3E-0B1C-43F2-A7EF-7BC10A48E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58231-B672-43E4-9C9D-07B66A08A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7B832-D682-4935-AD19-A4E816A6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7F0-C706-4946-8654-2BA2A230B4FF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D4B9E-0EA8-4D48-B71C-FF23AABD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86962-0554-42C5-8293-7A35BF61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557E-AA3F-4DEF-BD8B-D19C59767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9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7C62B0-6F0F-4BE1-AF05-D3E12B5B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05E37-288B-422A-B474-926A1A2B9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D14D4-9955-49B0-A5AD-71E97CFB9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47F0-C706-4946-8654-2BA2A230B4FF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996C9-40D1-4F34-8913-19DAB618B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2B05D-5C0C-4E2D-9CE4-E8830634F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9557E-AA3F-4DEF-BD8B-D19C59767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9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98C35-C2F0-49FA-9CC9-9CF5E06CD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Control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1A9308-EF2B-4758-941A-77B43FD1E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33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10E2-55C4-4478-AF34-A8864F31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1.Linienverfolgung 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06041B-7A76-41CF-8700-7F8BDD8CF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en-US" altLang="zh-CN" sz="1800" dirty="0"/>
                  <a:t>v/w-</a:t>
                </a:r>
                <a:r>
                  <a:rPr lang="en-US" altLang="zh-CN" sz="1800" dirty="0" err="1"/>
                  <a:t>Geschwindigkeit</a:t>
                </a:r>
                <a:r>
                  <a:rPr lang="en-US" altLang="zh-CN" sz="1800" dirty="0"/>
                  <a:t> von </a:t>
                </a:r>
                <a:r>
                  <a:rPr lang="en-US" altLang="zh-CN" sz="1800" dirty="0" err="1"/>
                  <a:t>Robotik</a:t>
                </a:r>
                <a:endParaRPr lang="en-US" altLang="zh-CN" sz="1800" dirty="0"/>
              </a:p>
              <a:p>
                <a:r>
                  <a:rPr lang="en-US" altLang="zh-CN" sz="1800" dirty="0"/>
                  <a:t>Matrix T=[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mr>
                    </m:m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dirty="0"/>
                  <a:t>                               [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𝑉𝑟</m:t>
                          </m:r>
                        </m:e>
                      </m:mr>
                      <m:m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𝑉𝑙</m:t>
                          </m:r>
                        </m:e>
                      </m:mr>
                    </m:m>
                  </m:oMath>
                </a14:m>
                <a:r>
                  <a:rPr lang="en-US" altLang="zh-CN" sz="1800" dirty="0"/>
                  <a:t>]=[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f>
                            <m:fPr>
                              <m:ctrlPr>
                                <a:rPr lang="en-US" altLang="zh-CN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mr>
                      <m:m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f>
                            <m:fPr>
                              <m:ctrlPr>
                                <a:rPr lang="en-US" altLang="zh-CN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mr>
                    </m:m>
                  </m:oMath>
                </a14:m>
                <a:r>
                  <a:rPr lang="en-US" altLang="zh-CN" sz="1800" dirty="0"/>
                  <a:t>]*[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mr>
                    </m:m>
                  </m:oMath>
                </a14:m>
                <a:r>
                  <a:rPr lang="en-US" altLang="zh-CN" sz="1800" dirty="0"/>
                  <a:t>]</a:t>
                </a:r>
              </a:p>
              <a:p>
                <a:endParaRPr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06041B-7A76-41CF-8700-7F8BDD8CF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A80E92C-C88C-41CE-93F9-8FB3CADAEB62}"/>
              </a:ext>
            </a:extLst>
          </p:cNvPr>
          <p:cNvSpPr txBox="1"/>
          <p:nvPr/>
        </p:nvSpPr>
        <p:spPr>
          <a:xfrm>
            <a:off x="2043953" y="2891118"/>
            <a:ext cx="874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PID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533A73B-FF7A-4582-95F5-8A17672B8592}"/>
              </a:ext>
            </a:extLst>
          </p:cNvPr>
          <p:cNvCxnSpPr>
            <a:cxnSpLocks/>
          </p:cNvCxnSpPr>
          <p:nvPr/>
        </p:nvCxnSpPr>
        <p:spPr>
          <a:xfrm>
            <a:off x="1748118" y="3039035"/>
            <a:ext cx="295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1BF0AC8-D55E-4DE0-B530-8B7A85D2BA69}"/>
              </a:ext>
            </a:extLst>
          </p:cNvPr>
          <p:cNvSpPr/>
          <p:nvPr/>
        </p:nvSpPr>
        <p:spPr>
          <a:xfrm>
            <a:off x="1613648" y="2928328"/>
            <a:ext cx="134470" cy="2214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469976-1CB1-4549-8DE7-11361AC20568}"/>
              </a:ext>
            </a:extLst>
          </p:cNvPr>
          <p:cNvCxnSpPr/>
          <p:nvPr/>
        </p:nvCxnSpPr>
        <p:spPr>
          <a:xfrm>
            <a:off x="1680883" y="2474259"/>
            <a:ext cx="0" cy="45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2F95DA-28EE-4F62-85AC-B736AE093194}"/>
              </a:ext>
            </a:extLst>
          </p:cNvPr>
          <p:cNvCxnSpPr>
            <a:cxnSpLocks/>
          </p:cNvCxnSpPr>
          <p:nvPr/>
        </p:nvCxnSpPr>
        <p:spPr>
          <a:xfrm flipV="1">
            <a:off x="1680883" y="3149743"/>
            <a:ext cx="0" cy="49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68E5714-C7C3-4C39-B625-1AA59092423A}"/>
              </a:ext>
            </a:extLst>
          </p:cNvPr>
          <p:cNvCxnSpPr>
            <a:stCxn id="5" idx="3"/>
          </p:cNvCxnSpPr>
          <p:nvPr/>
        </p:nvCxnSpPr>
        <p:spPr>
          <a:xfrm>
            <a:off x="2918012" y="3075784"/>
            <a:ext cx="470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293ABEA-C345-497D-8CD1-444BB15D9919}"/>
              </a:ext>
            </a:extLst>
          </p:cNvPr>
          <p:cNvSpPr txBox="1"/>
          <p:nvPr/>
        </p:nvSpPr>
        <p:spPr>
          <a:xfrm>
            <a:off x="3388659" y="2897841"/>
            <a:ext cx="874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[v  w]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A7E1766-93AC-4E7A-9DCA-7E649343E2C9}"/>
              </a:ext>
            </a:extLst>
          </p:cNvPr>
          <p:cNvCxnSpPr>
            <a:cxnSpLocks/>
          </p:cNvCxnSpPr>
          <p:nvPr/>
        </p:nvCxnSpPr>
        <p:spPr>
          <a:xfrm flipV="1">
            <a:off x="4262718" y="3075784"/>
            <a:ext cx="470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E083BD9-6938-4FD5-8D98-723107708954}"/>
              </a:ext>
            </a:extLst>
          </p:cNvPr>
          <p:cNvSpPr txBox="1"/>
          <p:nvPr/>
        </p:nvSpPr>
        <p:spPr>
          <a:xfrm>
            <a:off x="4762500" y="2891118"/>
            <a:ext cx="7664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  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DD2E95-9442-48CB-BF8D-201DB3140B56}"/>
              </a:ext>
            </a:extLst>
          </p:cNvPr>
          <p:cNvSpPr txBox="1"/>
          <p:nvPr/>
        </p:nvSpPr>
        <p:spPr>
          <a:xfrm>
            <a:off x="5096434" y="2902332"/>
            <a:ext cx="76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B1E896-A754-4AD9-9BCA-6F65C9EAB40D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571560" y="3089231"/>
            <a:ext cx="553572" cy="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F48F2C-8025-48E7-A962-DF25D172C126}"/>
              </a:ext>
            </a:extLst>
          </p:cNvPr>
          <p:cNvSpPr txBox="1"/>
          <p:nvPr/>
        </p:nvSpPr>
        <p:spPr>
          <a:xfrm>
            <a:off x="6125132" y="2904565"/>
            <a:ext cx="764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860457-D0E5-4296-9449-01FE8ABA3417}"/>
              </a:ext>
            </a:extLst>
          </p:cNvPr>
          <p:cNvCxnSpPr>
            <a:cxnSpLocks/>
          </p:cNvCxnSpPr>
          <p:nvPr/>
        </p:nvCxnSpPr>
        <p:spPr>
          <a:xfrm>
            <a:off x="6860236" y="3082507"/>
            <a:ext cx="354107" cy="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E01F25D-F8E8-474B-A7E2-936BD1FB3E8D}"/>
              </a:ext>
            </a:extLst>
          </p:cNvPr>
          <p:cNvSpPr txBox="1"/>
          <p:nvPr/>
        </p:nvSpPr>
        <p:spPr>
          <a:xfrm>
            <a:off x="7214343" y="2897550"/>
            <a:ext cx="8740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Robotik</a:t>
            </a:r>
            <a:endParaRPr lang="zh-CN" altLang="en-US" sz="1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EE4E66-2209-49B5-9ADE-8231E5E02BF3}"/>
              </a:ext>
            </a:extLst>
          </p:cNvPr>
          <p:cNvCxnSpPr/>
          <p:nvPr/>
        </p:nvCxnSpPr>
        <p:spPr>
          <a:xfrm>
            <a:off x="8088402" y="3039035"/>
            <a:ext cx="934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FFAB416-5994-4C90-AF2C-4342CA4F6280}"/>
              </a:ext>
            </a:extLst>
          </p:cNvPr>
          <p:cNvSpPr txBox="1"/>
          <p:nvPr/>
        </p:nvSpPr>
        <p:spPr>
          <a:xfrm>
            <a:off x="8317002" y="2697495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9810634-BD32-4ACF-AE2E-11EEFFDB4531}"/>
              </a:ext>
            </a:extLst>
          </p:cNvPr>
          <p:cNvSpPr txBox="1"/>
          <p:nvPr/>
        </p:nvSpPr>
        <p:spPr>
          <a:xfrm>
            <a:off x="8317002" y="3017098"/>
            <a:ext cx="70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Vl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BCF31C5-0FEE-4C1D-AE51-99C03A931728}"/>
              </a:ext>
            </a:extLst>
          </p:cNvPr>
          <p:cNvCxnSpPr>
            <a:cxnSpLocks/>
            <a:endCxn id="65" idx="4"/>
          </p:cNvCxnSpPr>
          <p:nvPr/>
        </p:nvCxnSpPr>
        <p:spPr>
          <a:xfrm flipV="1">
            <a:off x="5849457" y="3186057"/>
            <a:ext cx="4367" cy="11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3F34F52-FAB1-48F1-A54D-B9AD25C1CF6E}"/>
              </a:ext>
            </a:extLst>
          </p:cNvPr>
          <p:cNvCxnSpPr>
            <a:cxnSpLocks/>
          </p:cNvCxnSpPr>
          <p:nvPr/>
        </p:nvCxnSpPr>
        <p:spPr>
          <a:xfrm flipH="1" flipV="1">
            <a:off x="5860673" y="4303059"/>
            <a:ext cx="2809316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84BADD4-9997-4577-AC73-7F7CFDF27FBA}"/>
              </a:ext>
            </a:extLst>
          </p:cNvPr>
          <p:cNvCxnSpPr>
            <a:stCxn id="40" idx="0"/>
          </p:cNvCxnSpPr>
          <p:nvPr/>
        </p:nvCxnSpPr>
        <p:spPr>
          <a:xfrm>
            <a:off x="8669989" y="3017098"/>
            <a:ext cx="0" cy="131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70311E8-79A9-44CE-91BF-1CB5B9A1D7C0}"/>
              </a:ext>
            </a:extLst>
          </p:cNvPr>
          <p:cNvCxnSpPr>
            <a:stCxn id="40" idx="0"/>
          </p:cNvCxnSpPr>
          <p:nvPr/>
        </p:nvCxnSpPr>
        <p:spPr>
          <a:xfrm flipV="1">
            <a:off x="8669989" y="2017059"/>
            <a:ext cx="0" cy="10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EF8F142-5E1E-4306-8E7E-01BA2E748D9A}"/>
              </a:ext>
            </a:extLst>
          </p:cNvPr>
          <p:cNvCxnSpPr>
            <a:cxnSpLocks/>
          </p:cNvCxnSpPr>
          <p:nvPr/>
        </p:nvCxnSpPr>
        <p:spPr>
          <a:xfrm flipH="1">
            <a:off x="5849457" y="2003612"/>
            <a:ext cx="2820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C9A5C3F-8225-42F4-B2B6-817FED63482A}"/>
              </a:ext>
            </a:extLst>
          </p:cNvPr>
          <p:cNvCxnSpPr>
            <a:cxnSpLocks/>
          </p:cNvCxnSpPr>
          <p:nvPr/>
        </p:nvCxnSpPr>
        <p:spPr>
          <a:xfrm>
            <a:off x="5848346" y="2003612"/>
            <a:ext cx="12326" cy="90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E3C8570-8A12-4B6D-805F-1C8C232E8BA5}"/>
              </a:ext>
            </a:extLst>
          </p:cNvPr>
          <p:cNvSpPr txBox="1"/>
          <p:nvPr/>
        </p:nvSpPr>
        <p:spPr>
          <a:xfrm rot="16200000">
            <a:off x="1881257" y="2097740"/>
            <a:ext cx="553998" cy="8740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1200" dirty="0" err="1"/>
              <a:t>lineSensorRightValue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9FD4CFF-0E45-4685-A4DB-D4E1D9562B99}"/>
              </a:ext>
            </a:extLst>
          </p:cNvPr>
          <p:cNvSpPr txBox="1"/>
          <p:nvPr/>
        </p:nvSpPr>
        <p:spPr>
          <a:xfrm>
            <a:off x="1613648" y="3297659"/>
            <a:ext cx="874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lineSensorLeftValue</a:t>
            </a:r>
            <a:endParaRPr lang="zh-CN" altLang="en-US" sz="11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71B0AD-3429-4A07-858A-0911D4920965}"/>
              </a:ext>
            </a:extLst>
          </p:cNvPr>
          <p:cNvSpPr txBox="1"/>
          <p:nvPr/>
        </p:nvSpPr>
        <p:spPr>
          <a:xfrm>
            <a:off x="1613648" y="3039035"/>
            <a:ext cx="53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A94BEBB-B412-47CA-BF4F-D356FB9A5F8E}"/>
              </a:ext>
            </a:extLst>
          </p:cNvPr>
          <p:cNvSpPr/>
          <p:nvPr/>
        </p:nvSpPr>
        <p:spPr>
          <a:xfrm>
            <a:off x="5769900" y="2953817"/>
            <a:ext cx="167848" cy="23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29F886E-39B0-48B3-9709-1A29DEFDF49B}"/>
              </a:ext>
            </a:extLst>
          </p:cNvPr>
          <p:cNvCxnSpPr>
            <a:cxnSpLocks/>
          </p:cNvCxnSpPr>
          <p:nvPr/>
        </p:nvCxnSpPr>
        <p:spPr>
          <a:xfrm flipH="1">
            <a:off x="3644348" y="2471128"/>
            <a:ext cx="331304" cy="54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088B8FC-064C-4401-A36E-41B8874B59D3}"/>
              </a:ext>
            </a:extLst>
          </p:cNvPr>
          <p:cNvSpPr txBox="1"/>
          <p:nvPr/>
        </p:nvSpPr>
        <p:spPr>
          <a:xfrm>
            <a:off x="3834360" y="2201983"/>
            <a:ext cx="87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Konstant</a:t>
            </a:r>
            <a:endParaRPr lang="zh-CN" altLang="en-US" sz="14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514BB4A-FF3B-4F86-9C0B-1012E6175D8B}"/>
              </a:ext>
            </a:extLst>
          </p:cNvPr>
          <p:cNvCxnSpPr>
            <a:cxnSpLocks/>
          </p:cNvCxnSpPr>
          <p:nvPr/>
        </p:nvCxnSpPr>
        <p:spPr>
          <a:xfrm flipV="1">
            <a:off x="3952485" y="3179331"/>
            <a:ext cx="0" cy="66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829D74E4-5C87-4F51-B66B-4602619F9BEC}"/>
              </a:ext>
            </a:extLst>
          </p:cNvPr>
          <p:cNvSpPr txBox="1"/>
          <p:nvPr/>
        </p:nvSpPr>
        <p:spPr>
          <a:xfrm>
            <a:off x="3519822" y="3840903"/>
            <a:ext cx="86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Wtarget</a:t>
            </a:r>
            <a:endParaRPr lang="zh-CN" altLang="en-US" sz="1400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3652D8F-820C-4388-A075-B7C5B5A4605F}"/>
              </a:ext>
            </a:extLst>
          </p:cNvPr>
          <p:cNvCxnSpPr>
            <a:cxnSpLocks/>
          </p:cNvCxnSpPr>
          <p:nvPr/>
        </p:nvCxnSpPr>
        <p:spPr>
          <a:xfrm>
            <a:off x="5477429" y="2355871"/>
            <a:ext cx="185458" cy="74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C00A086-501B-4136-A0A5-9A5AE6DF2C71}"/>
              </a:ext>
            </a:extLst>
          </p:cNvPr>
          <p:cNvSpPr txBox="1"/>
          <p:nvPr/>
        </p:nvSpPr>
        <p:spPr>
          <a:xfrm>
            <a:off x="5096434" y="2201983"/>
            <a:ext cx="82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Vrtarget</a:t>
            </a:r>
            <a:endParaRPr lang="zh-CN" altLang="en-US" sz="1400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0A951BD-ACF4-4A0B-83EA-BE790FF9458F}"/>
              </a:ext>
            </a:extLst>
          </p:cNvPr>
          <p:cNvCxnSpPr>
            <a:cxnSpLocks/>
          </p:cNvCxnSpPr>
          <p:nvPr/>
        </p:nvCxnSpPr>
        <p:spPr>
          <a:xfrm flipV="1">
            <a:off x="5300870" y="3149742"/>
            <a:ext cx="357650" cy="81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138133E-DED0-4E44-B07C-DA6FE84E3F5B}"/>
              </a:ext>
            </a:extLst>
          </p:cNvPr>
          <p:cNvSpPr txBox="1"/>
          <p:nvPr/>
        </p:nvSpPr>
        <p:spPr>
          <a:xfrm>
            <a:off x="5018055" y="3938313"/>
            <a:ext cx="824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Vltarget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176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3CCC0-A6AF-4736-BD8B-BEA97DB9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PWM testen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A5330DF-1B45-433B-8131-2B2AF9EF1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689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662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4A42-15C8-4F5E-80ED-AAD3F496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PWM_R&amp;L  </a:t>
            </a:r>
            <a:r>
              <a:rPr lang="en-US" altLang="zh-CN" sz="2000" dirty="0"/>
              <a:t>Ver</a:t>
            </a:r>
            <a:r>
              <a:rPr lang="de-DE" altLang="zh-CN" sz="2000" dirty="0"/>
              <a:t>ä</a:t>
            </a:r>
            <a:r>
              <a:rPr lang="en-US" altLang="zh-CN" sz="2000" dirty="0" err="1"/>
              <a:t>nderung</a:t>
            </a:r>
            <a:r>
              <a:rPr lang="en-US" altLang="zh-CN" sz="2000" dirty="0"/>
              <a:t> der </a:t>
            </a:r>
            <a:r>
              <a:rPr lang="en-US" altLang="zh-CN" sz="2000" dirty="0" err="1"/>
              <a:t>Geschwindigkeit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beim</a:t>
            </a:r>
            <a:r>
              <a:rPr lang="en-US" altLang="zh-CN" sz="2000" dirty="0"/>
              <a:t> PWM 0-100</a:t>
            </a:r>
            <a:endParaRPr lang="zh-CN" altLang="en-US" sz="20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914BBBA-601A-4626-BFF0-BC8845D51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5388"/>
            <a:ext cx="10766612" cy="51905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0A939D-61FF-4240-A8FB-9644396A8173}"/>
              </a:ext>
            </a:extLst>
          </p:cNvPr>
          <p:cNvSpPr txBox="1"/>
          <p:nvPr/>
        </p:nvSpPr>
        <p:spPr>
          <a:xfrm>
            <a:off x="1317813" y="2272553"/>
            <a:ext cx="216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Blau</a:t>
            </a:r>
            <a:r>
              <a:rPr lang="en-US" altLang="zh-CN" sz="1600" dirty="0"/>
              <a:t>-Linker Motor</a:t>
            </a:r>
          </a:p>
          <a:p>
            <a:r>
              <a:rPr lang="en-US" altLang="zh-CN" sz="1600" dirty="0"/>
              <a:t>Rot-</a:t>
            </a:r>
            <a:r>
              <a:rPr lang="en-US" altLang="zh-CN" sz="1600" dirty="0" err="1"/>
              <a:t>rechter</a:t>
            </a:r>
            <a:r>
              <a:rPr lang="en-US" altLang="zh-CN" sz="1600" dirty="0"/>
              <a:t>  Motor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14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6D441-1805-43B0-B862-DF28CE08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V/W Control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DAB8BF-1359-4837-80C5-6E6C246D3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19100" lvl="1" indent="-285750"/>
                <a:r>
                  <a:rPr lang="de-DE" altLang="zh-CN" dirty="0"/>
                  <a:t>PI Regler als Motorenregler</a:t>
                </a:r>
              </a:p>
              <a:p>
                <a:pPr marL="419100" lvl="1" indent="-285750"/>
                <a:r>
                  <a:rPr lang="de-DE" altLang="zh-CN" dirty="0"/>
                  <a:t>Parametrierung mit Hilfe der Funktion </a:t>
                </a:r>
                <a:r>
                  <a:rPr lang="de-DE" altLang="zh-CN" dirty="0" err="1"/>
                  <a:t>Rconsole</a:t>
                </a:r>
                <a:r>
                  <a:rPr lang="de-DE" altLang="zh-CN" dirty="0"/>
                  <a:t> und </a:t>
                </a:r>
                <a:r>
                  <a:rPr lang="de-DE" altLang="zh-CN" dirty="0" err="1"/>
                  <a:t>Matlab</a:t>
                </a:r>
                <a:endParaRPr lang="de-DE" altLang="zh-CN" dirty="0"/>
              </a:p>
              <a:p>
                <a:pPr marL="419100" lvl="1" indent="-285750"/>
                <a:r>
                  <a:rPr lang="el-GR" altLang="zh-CN" dirty="0"/>
                  <a:t>(ω-</a:t>
                </a:r>
                <a:r>
                  <a:rPr lang="en-US" altLang="zh-CN" dirty="0"/>
                  <a:t>Control) </a:t>
                </a:r>
                <a:br>
                  <a:rPr lang="en-US" altLang="zh-CN" dirty="0"/>
                </a:br>
                <a:r>
                  <a:rPr lang="de-DE" altLang="zh-CN" dirty="0"/>
                  <a:t> </a:t>
                </a:r>
                <a:r>
                  <a:rPr lang="en-US" altLang="zh-CN" sz="2000" dirty="0"/>
                  <a:t>Der </a:t>
                </a:r>
                <a:r>
                  <a:rPr lang="en-US" altLang="zh-CN" sz="2000" dirty="0" err="1"/>
                  <a:t>Präzision</a:t>
                </a:r>
                <a:r>
                  <a:rPr lang="en-US" altLang="zh-CN" sz="2000" dirty="0"/>
                  <a:t> des </a:t>
                </a:r>
                <a:r>
                  <a:rPr lang="en-US" altLang="zh-CN" sz="2000" dirty="0" err="1"/>
                  <a:t>Drehungsgrads</a:t>
                </a:r>
                <a:r>
                  <a:rPr lang="en-US" altLang="zh-CN" sz="2000" dirty="0"/>
                  <a:t> :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°±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5°</m:t>
                    </m:r>
                  </m:oMath>
                </a14:m>
                <a:r>
                  <a:rPr lang="en-US" altLang="zh-CN" sz="2000" dirty="0"/>
                  <a:t>;</a:t>
                </a:r>
              </a:p>
              <a:p>
                <a:pPr marL="133350" lvl="1" indent="0">
                  <a:buNone/>
                </a:pPr>
                <a:r>
                  <a:rPr lang="en-US" altLang="zh-CN" sz="2000" dirty="0"/>
                  <a:t>      Die </a:t>
                </a:r>
                <a:r>
                  <a:rPr lang="en-US" altLang="zh-CN" sz="2000" dirty="0" err="1"/>
                  <a:t>geforderte</a:t>
                </a:r>
                <a:r>
                  <a:rPr lang="en-US" altLang="zh-CN" sz="2000" dirty="0"/>
                  <a:t> </a:t>
                </a:r>
                <a:r>
                  <a:rPr lang="el-GR" altLang="zh-CN" sz="2000" dirty="0"/>
                  <a:t>ω</a:t>
                </a:r>
                <a:r>
                  <a:rPr lang="en-US" altLang="zh-CN" sz="2000" dirty="0"/>
                  <a:t> </a:t>
                </a:r>
                <a:r>
                  <a:rPr lang="en-US" altLang="zh-CN" sz="2000" dirty="0" err="1"/>
                  <a:t>soweit</a:t>
                </a:r>
                <a:r>
                  <a:rPr lang="en-US" altLang="zh-CN" sz="2000" dirty="0"/>
                  <a:t> </a:t>
                </a:r>
                <a:r>
                  <a:rPr lang="en-US" altLang="zh-CN" sz="2000" dirty="0" err="1"/>
                  <a:t>erreichen</a:t>
                </a:r>
                <a:endParaRPr lang="en-US" altLang="zh-CN" sz="2000" dirty="0"/>
              </a:p>
              <a:p>
                <a:pPr marL="419100" lvl="1" indent="-285750"/>
                <a:r>
                  <a:rPr lang="en-US" altLang="zh-CN" dirty="0"/>
                  <a:t>(v-Control)</a:t>
                </a:r>
                <a:r>
                  <a:rPr lang="en-US" altLang="zh-CN" sz="2000" dirty="0"/>
                  <a:t> </a:t>
                </a:r>
                <a:br>
                  <a:rPr lang="en-US" altLang="zh-CN" sz="2000" dirty="0"/>
                </a:br>
                <a:r>
                  <a:rPr lang="en-US" altLang="zh-CN" sz="2000" dirty="0" err="1"/>
                  <a:t>Nicht</a:t>
                </a:r>
                <a:r>
                  <a:rPr lang="en-US" altLang="zh-CN" sz="2000" dirty="0"/>
                  <a:t> so </a:t>
                </a:r>
                <a:r>
                  <a:rPr lang="en-US" altLang="zh-CN" sz="2000" dirty="0" err="1"/>
                  <a:t>erfolgreich</a:t>
                </a:r>
                <a:r>
                  <a:rPr lang="en-US" altLang="zh-CN" sz="2000" dirty="0"/>
                  <a:t> , die </a:t>
                </a:r>
                <a:r>
                  <a:rPr lang="en-US" altLang="zh-CN" sz="2000" dirty="0" err="1"/>
                  <a:t>Geschwindigkeit</a:t>
                </a:r>
                <a:r>
                  <a:rPr lang="en-US" altLang="zh-CN" sz="2000" dirty="0"/>
                  <a:t> von </a:t>
                </a:r>
                <a:r>
                  <a:rPr lang="en-US" altLang="zh-CN" sz="2000" dirty="0" err="1"/>
                  <a:t>linkem</a:t>
                </a:r>
                <a:r>
                  <a:rPr lang="en-US" altLang="zh-CN" sz="2000" dirty="0"/>
                  <a:t> Rad </a:t>
                </a:r>
                <a:r>
                  <a:rPr lang="en-US" altLang="zh-CN" sz="2000" dirty="0" err="1"/>
                  <a:t>immer</a:t>
                </a:r>
                <a:r>
                  <a:rPr lang="en-US" altLang="zh-CN" sz="2000" dirty="0"/>
                  <a:t> g</a:t>
                </a:r>
                <a:r>
                  <a:rPr lang="de-DE" altLang="zh-CN" sz="2000" dirty="0" err="1"/>
                  <a:t>röß</a:t>
                </a:r>
                <a:r>
                  <a:rPr lang="en-US" altLang="zh-CN" sz="2000" dirty="0" err="1"/>
                  <a:t>er</a:t>
                </a:r>
                <a:r>
                  <a:rPr lang="en-US" altLang="zh-CN" sz="2000" dirty="0"/>
                  <a:t> </a:t>
                </a:r>
                <a:r>
                  <a:rPr lang="en-US" altLang="zh-CN" sz="2000" dirty="0" err="1"/>
                  <a:t>als</a:t>
                </a:r>
                <a:r>
                  <a:rPr lang="en-US" altLang="zh-CN" sz="2000" dirty="0"/>
                  <a:t> von </a:t>
                </a:r>
                <a:r>
                  <a:rPr lang="en-US" altLang="zh-CN" sz="2000" dirty="0" err="1"/>
                  <a:t>rechtem</a:t>
                </a:r>
                <a:r>
                  <a:rPr lang="en-US" altLang="zh-CN" sz="2000" dirty="0"/>
                  <a:t> Rad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DAB8BF-1359-4837-80C5-6E6C246D3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12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86</Words>
  <Application>Microsoft Office PowerPoint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Control</vt:lpstr>
      <vt:lpstr>1.Linienverfolgung  </vt:lpstr>
      <vt:lpstr>PWM testen</vt:lpstr>
      <vt:lpstr>PWM_R&amp;L  Veränderung der Geschwindigkeit beim PWM 0-100</vt:lpstr>
      <vt:lpstr>V/W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</dc:title>
  <dc:creator>zijian jiang</dc:creator>
  <cp:lastModifiedBy>zijian jiang</cp:lastModifiedBy>
  <cp:revision>16</cp:revision>
  <dcterms:created xsi:type="dcterms:W3CDTF">2017-12-05T16:37:21Z</dcterms:created>
  <dcterms:modified xsi:type="dcterms:W3CDTF">2017-12-06T22:06:57Z</dcterms:modified>
</cp:coreProperties>
</file>