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A2E-F933-49A9-A531-EB10F85125F0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A416-ADDF-4E82-81B3-9A00421B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8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A2E-F933-49A9-A531-EB10F85125F0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A416-ADDF-4E82-81B3-9A00421B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3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A2E-F933-49A9-A531-EB10F85125F0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A416-ADDF-4E82-81B3-9A00421B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2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A2E-F933-49A9-A531-EB10F85125F0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A416-ADDF-4E82-81B3-9A00421B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A2E-F933-49A9-A531-EB10F85125F0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A416-ADDF-4E82-81B3-9A00421B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9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A2E-F933-49A9-A531-EB10F85125F0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A416-ADDF-4E82-81B3-9A00421B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6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A2E-F933-49A9-A531-EB10F85125F0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A416-ADDF-4E82-81B3-9A00421B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A2E-F933-49A9-A531-EB10F85125F0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A416-ADDF-4E82-81B3-9A00421B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A2E-F933-49A9-A531-EB10F85125F0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A416-ADDF-4E82-81B3-9A00421B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A2E-F933-49A9-A531-EB10F85125F0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A416-ADDF-4E82-81B3-9A00421B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A2E-F933-49A9-A531-EB10F85125F0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A416-ADDF-4E82-81B3-9A00421B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8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7A2E-F933-49A9-A531-EB10F85125F0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A416-ADDF-4E82-81B3-9A00421B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3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Grundliche</a:t>
            </a:r>
            <a:r>
              <a:rPr lang="en-US" dirty="0" smtClean="0"/>
              <a:t> position </a:t>
            </a:r>
            <a:r>
              <a:rPr lang="en-US" dirty="0" err="1" smtClean="0"/>
              <a:t>bestimmung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Radodometrie</a:t>
            </a:r>
            <a:endParaRPr lang="en-US" dirty="0" smtClean="0"/>
          </a:p>
          <a:p>
            <a:pPr lvl="1"/>
            <a:r>
              <a:rPr lang="en-US" dirty="0" smtClean="0"/>
              <a:t>x, y </a:t>
            </a:r>
            <a:r>
              <a:rPr lang="cs-CZ" dirty="0" smtClean="0"/>
              <a:t>K</a:t>
            </a:r>
            <a:r>
              <a:rPr lang="en-US" dirty="0" err="1" smtClean="0"/>
              <a:t>oordinaten</a:t>
            </a:r>
            <a:r>
              <a:rPr lang="en-US" dirty="0" smtClean="0"/>
              <a:t>, </a:t>
            </a:r>
            <a:r>
              <a:rPr lang="cs-CZ" dirty="0" err="1"/>
              <a:t>S</a:t>
            </a:r>
            <a:r>
              <a:rPr lang="cs-CZ" dirty="0" err="1" smtClean="0"/>
              <a:t>chwenkwinkel</a:t>
            </a:r>
            <a:r>
              <a:rPr lang="cs-CZ" dirty="0" smtClean="0"/>
              <a:t> </a:t>
            </a:r>
            <a:r>
              <a:rPr lang="el-GR" dirty="0" smtClean="0"/>
              <a:t>φ</a:t>
            </a:r>
            <a:endParaRPr lang="cs-CZ" dirty="0" smtClean="0"/>
          </a:p>
          <a:p>
            <a:r>
              <a:rPr lang="cs-CZ" dirty="0" err="1" smtClean="0"/>
              <a:t>Verbesserung</a:t>
            </a:r>
            <a:r>
              <a:rPr lang="cs-CZ" dirty="0" smtClean="0"/>
              <a:t> </a:t>
            </a:r>
            <a:r>
              <a:rPr lang="cs-CZ" dirty="0" err="1" smtClean="0"/>
              <a:t>die</a:t>
            </a:r>
            <a:r>
              <a:rPr lang="cs-CZ" dirty="0" smtClean="0"/>
              <a:t> </a:t>
            </a:r>
            <a:r>
              <a:rPr lang="cs-CZ" dirty="0" err="1" smtClean="0"/>
              <a:t>Präzision</a:t>
            </a:r>
            <a:r>
              <a:rPr lang="cs-CZ" dirty="0" smtClean="0"/>
              <a:t> der </a:t>
            </a:r>
            <a:r>
              <a:rPr lang="cs-CZ" dirty="0" err="1" smtClean="0"/>
              <a:t>Koordinaten</a:t>
            </a:r>
            <a:r>
              <a:rPr lang="cs-CZ" dirty="0" smtClean="0"/>
              <a:t> </a:t>
            </a:r>
            <a:r>
              <a:rPr lang="cs-CZ" dirty="0" err="1" smtClean="0"/>
              <a:t>mit</a:t>
            </a:r>
            <a:r>
              <a:rPr lang="cs-CZ" dirty="0" smtClean="0"/>
              <a:t> den </a:t>
            </a:r>
            <a:r>
              <a:rPr lang="cs-CZ" dirty="0" err="1" smtClean="0"/>
              <a:t>Abstandsensoren</a:t>
            </a:r>
            <a:r>
              <a:rPr lang="cs-CZ" dirty="0" smtClean="0"/>
              <a:t> (</a:t>
            </a:r>
            <a:r>
              <a:rPr lang="cs-CZ" dirty="0" err="1" smtClean="0"/>
              <a:t>Ecken</a:t>
            </a:r>
            <a:r>
              <a:rPr lang="cs-CZ" dirty="0" smtClean="0"/>
              <a:t>) </a:t>
            </a:r>
            <a:r>
              <a:rPr lang="cs-CZ" dirty="0" err="1" smtClean="0"/>
              <a:t>und</a:t>
            </a:r>
            <a:r>
              <a:rPr lang="cs-CZ" dirty="0" smtClean="0"/>
              <a:t> </a:t>
            </a:r>
            <a:r>
              <a:rPr lang="cs-CZ" dirty="0" err="1" smtClean="0"/>
              <a:t>mit</a:t>
            </a:r>
            <a:r>
              <a:rPr lang="cs-CZ" dirty="0" smtClean="0"/>
              <a:t> dem </a:t>
            </a:r>
            <a:r>
              <a:rPr lang="cs-CZ" dirty="0" err="1" smtClean="0"/>
              <a:t>Maussenzor</a:t>
            </a:r>
            <a:endParaRPr lang="cs-CZ" dirty="0" smtClean="0"/>
          </a:p>
          <a:p>
            <a:r>
              <a:rPr lang="cs-CZ" dirty="0" err="1" smtClean="0"/>
              <a:t>Verbesserung</a:t>
            </a:r>
            <a:r>
              <a:rPr lang="cs-CZ" dirty="0" smtClean="0"/>
              <a:t> </a:t>
            </a:r>
            <a:r>
              <a:rPr lang="cs-CZ" dirty="0" err="1" smtClean="0"/>
              <a:t>die</a:t>
            </a:r>
            <a:r>
              <a:rPr lang="cs-CZ" dirty="0" smtClean="0"/>
              <a:t> </a:t>
            </a:r>
            <a:r>
              <a:rPr lang="cs-CZ" dirty="0" err="1" smtClean="0"/>
              <a:t>Präzision</a:t>
            </a:r>
            <a:r>
              <a:rPr lang="cs-CZ" dirty="0" smtClean="0"/>
              <a:t> des </a:t>
            </a:r>
            <a:r>
              <a:rPr lang="cs-CZ" dirty="0" err="1" smtClean="0"/>
              <a:t>Schwenkwinkel</a:t>
            </a:r>
            <a:r>
              <a:rPr lang="cs-CZ" dirty="0" smtClean="0"/>
              <a:t> </a:t>
            </a:r>
            <a:r>
              <a:rPr lang="cs-CZ" dirty="0" err="1" smtClean="0"/>
              <a:t>mit</a:t>
            </a:r>
            <a:r>
              <a:rPr lang="cs-CZ" dirty="0" smtClean="0"/>
              <a:t> den </a:t>
            </a:r>
            <a:r>
              <a:rPr lang="cs-CZ" dirty="0" err="1" smtClean="0"/>
              <a:t>Lichtsensoren</a:t>
            </a:r>
            <a:r>
              <a:rPr lang="cs-CZ" dirty="0" smtClean="0"/>
              <a:t> </a:t>
            </a:r>
            <a:r>
              <a:rPr lang="cs-CZ" dirty="0" err="1" smtClean="0"/>
              <a:t>und</a:t>
            </a:r>
            <a:r>
              <a:rPr lang="cs-CZ" dirty="0" smtClean="0"/>
              <a:t> </a:t>
            </a:r>
            <a:r>
              <a:rPr lang="cs-CZ" dirty="0" err="1" smtClean="0"/>
              <a:t>aus</a:t>
            </a:r>
            <a:r>
              <a:rPr lang="cs-CZ" dirty="0" smtClean="0"/>
              <a:t> den </a:t>
            </a:r>
            <a:r>
              <a:rPr lang="cs-CZ" dirty="0" err="1" smtClean="0"/>
              <a:t>bekannten</a:t>
            </a:r>
            <a:r>
              <a:rPr lang="cs-CZ" dirty="0" smtClean="0"/>
              <a:t> </a:t>
            </a:r>
            <a:r>
              <a:rPr lang="cs-CZ" dirty="0" err="1" smtClean="0"/>
              <a:t>Koordinaten</a:t>
            </a:r>
            <a:r>
              <a:rPr lang="cs-CZ" dirty="0" smtClean="0"/>
              <a:t> </a:t>
            </a:r>
            <a:r>
              <a:rPr lang="cs-CZ" dirty="0" err="1" smtClean="0"/>
              <a:t>und</a:t>
            </a:r>
            <a:r>
              <a:rPr lang="cs-CZ" dirty="0" smtClean="0"/>
              <a:t> </a:t>
            </a:r>
            <a:r>
              <a:rPr lang="cs-CZ" dirty="0" err="1" smtClean="0"/>
              <a:t>aus</a:t>
            </a:r>
            <a:r>
              <a:rPr lang="cs-CZ" dirty="0" smtClean="0"/>
              <a:t> dem </a:t>
            </a:r>
            <a:r>
              <a:rPr lang="cs-CZ" dirty="0" err="1" smtClean="0"/>
              <a:t>berechneten</a:t>
            </a:r>
            <a:r>
              <a:rPr lang="cs-CZ" dirty="0" smtClean="0"/>
              <a:t> </a:t>
            </a:r>
            <a:r>
              <a:rPr lang="cs-CZ" dirty="0" err="1" smtClean="0"/>
              <a:t>Abstand</a:t>
            </a:r>
            <a:endParaRPr lang="cs-CZ" dirty="0" smtClean="0"/>
          </a:p>
          <a:p>
            <a:r>
              <a:rPr lang="cs-CZ" dirty="0" err="1" smtClean="0"/>
              <a:t>Benutzung</a:t>
            </a:r>
            <a:r>
              <a:rPr lang="cs-CZ" dirty="0" smtClean="0"/>
              <a:t> den </a:t>
            </a:r>
            <a:r>
              <a:rPr lang="cs-CZ" dirty="0" err="1" smtClean="0"/>
              <a:t>Robotgeometrie</a:t>
            </a: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Navigation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Parklückendetektion</a:t>
            </a:r>
            <a:r>
              <a:rPr lang="cs-CZ" dirty="0" smtClean="0"/>
              <a:t> </a:t>
            </a:r>
            <a:r>
              <a:rPr lang="cs-CZ" dirty="0" err="1" smtClean="0"/>
              <a:t>mit</a:t>
            </a:r>
            <a:r>
              <a:rPr lang="cs-CZ" dirty="0" smtClean="0"/>
              <a:t> den </a:t>
            </a:r>
            <a:r>
              <a:rPr lang="cs-CZ" dirty="0" err="1" smtClean="0"/>
              <a:t>senkrechten</a:t>
            </a:r>
            <a:r>
              <a:rPr lang="cs-CZ" dirty="0" smtClean="0"/>
              <a:t> </a:t>
            </a:r>
            <a:r>
              <a:rPr lang="cs-CZ" dirty="0" err="1" smtClean="0"/>
              <a:t>Abstandsenzoren</a:t>
            </a:r>
            <a:endParaRPr lang="cs-CZ" dirty="0" smtClean="0"/>
          </a:p>
          <a:p>
            <a:pPr lvl="1"/>
            <a:r>
              <a:rPr lang="cs-CZ" dirty="0" err="1" smtClean="0"/>
              <a:t>Bestimmung</a:t>
            </a:r>
            <a:r>
              <a:rPr lang="cs-CZ" dirty="0" smtClean="0"/>
              <a:t> den </a:t>
            </a:r>
            <a:r>
              <a:rPr lang="cs-CZ" dirty="0" err="1" smtClean="0"/>
              <a:t>Anfang</a:t>
            </a:r>
            <a:r>
              <a:rPr lang="cs-CZ" dirty="0" smtClean="0"/>
              <a:t> </a:t>
            </a:r>
            <a:r>
              <a:rPr lang="cs-CZ" dirty="0" err="1" smtClean="0"/>
              <a:t>und</a:t>
            </a:r>
            <a:r>
              <a:rPr lang="cs-CZ" dirty="0" smtClean="0"/>
              <a:t> </a:t>
            </a:r>
            <a:r>
              <a:rPr lang="cs-CZ" dirty="0" err="1" smtClean="0"/>
              <a:t>die</a:t>
            </a:r>
            <a:r>
              <a:rPr lang="cs-CZ" dirty="0" smtClean="0"/>
              <a:t> Ende </a:t>
            </a:r>
            <a:r>
              <a:rPr lang="cs-CZ" dirty="0" err="1" smtClean="0"/>
              <a:t>die</a:t>
            </a:r>
            <a:r>
              <a:rPr lang="cs-CZ" dirty="0" smtClean="0"/>
              <a:t> </a:t>
            </a:r>
            <a:r>
              <a:rPr lang="cs-CZ" dirty="0" err="1" smtClean="0"/>
              <a:t>Parkbarrieren</a:t>
            </a:r>
            <a:endParaRPr lang="cs-CZ" dirty="0" smtClean="0"/>
          </a:p>
          <a:p>
            <a:pPr lvl="1"/>
            <a:r>
              <a:rPr lang="cs-CZ" dirty="0" err="1" smtClean="0"/>
              <a:t>Fusion</a:t>
            </a:r>
            <a:r>
              <a:rPr lang="cs-CZ" dirty="0" smtClean="0"/>
              <a:t> von </a:t>
            </a:r>
            <a:r>
              <a:rPr lang="cs-CZ" dirty="0" err="1" smtClean="0"/>
              <a:t>Daten</a:t>
            </a:r>
            <a:r>
              <a:rPr lang="cs-CZ" dirty="0" smtClean="0"/>
              <a:t> von </a:t>
            </a:r>
            <a:r>
              <a:rPr lang="cs-CZ" dirty="0" err="1" smtClean="0"/>
              <a:t>zwei</a:t>
            </a:r>
            <a:r>
              <a:rPr lang="cs-CZ" dirty="0" smtClean="0"/>
              <a:t> </a:t>
            </a:r>
            <a:r>
              <a:rPr lang="cs-CZ" dirty="0" err="1" smtClean="0"/>
              <a:t>Abstandsenzoren</a:t>
            </a:r>
            <a:endParaRPr lang="cs-CZ" dirty="0" smtClean="0"/>
          </a:p>
          <a:p>
            <a:r>
              <a:rPr lang="cs-CZ" dirty="0" err="1" smtClean="0"/>
              <a:t>Speichern</a:t>
            </a:r>
            <a:r>
              <a:rPr lang="cs-CZ" dirty="0" smtClean="0"/>
              <a:t> den </a:t>
            </a:r>
            <a:r>
              <a:rPr lang="cs-CZ" dirty="0" err="1" smtClean="0"/>
              <a:t>Anfang</a:t>
            </a:r>
            <a:r>
              <a:rPr lang="cs-CZ" dirty="0" smtClean="0"/>
              <a:t>- </a:t>
            </a:r>
            <a:r>
              <a:rPr lang="cs-CZ" dirty="0" err="1" smtClean="0"/>
              <a:t>und</a:t>
            </a:r>
            <a:r>
              <a:rPr lang="cs-CZ" dirty="0" smtClean="0"/>
              <a:t> Ende- </a:t>
            </a:r>
            <a:r>
              <a:rPr lang="cs-CZ" dirty="0" err="1" smtClean="0"/>
              <a:t>Koordinaten</a:t>
            </a:r>
            <a:r>
              <a:rPr lang="cs-CZ" dirty="0" smtClean="0"/>
              <a:t>, </a:t>
            </a:r>
            <a:r>
              <a:rPr lang="cs-CZ" dirty="0" err="1" smtClean="0"/>
              <a:t>Länge</a:t>
            </a:r>
            <a:r>
              <a:rPr lang="cs-CZ" dirty="0" smtClean="0"/>
              <a:t> des </a:t>
            </a:r>
            <a:r>
              <a:rPr lang="cs-CZ" dirty="0" err="1" smtClean="0"/>
              <a:t>Parklücke</a:t>
            </a:r>
            <a:r>
              <a:rPr lang="cs-CZ" dirty="0" smtClean="0"/>
              <a:t> </a:t>
            </a:r>
            <a:r>
              <a:rPr lang="cs-CZ" dirty="0" err="1" smtClean="0"/>
              <a:t>und</a:t>
            </a:r>
            <a:r>
              <a:rPr lang="cs-CZ" dirty="0" smtClean="0"/>
              <a:t> den </a:t>
            </a:r>
            <a:r>
              <a:rPr lang="cs-CZ" dirty="0" err="1" smtClean="0"/>
              <a:t>Parklücke</a:t>
            </a:r>
            <a:r>
              <a:rPr lang="cs-CZ" dirty="0" smtClean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255098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Navigation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34" y="1690688"/>
            <a:ext cx="8945732" cy="4793422"/>
          </a:xfrm>
        </p:spPr>
      </p:pic>
    </p:spTree>
    <p:extLst>
      <p:ext uri="{BB962C8B-B14F-4D97-AF65-F5344CB8AC3E}">
        <p14:creationId xmlns:p14="http://schemas.microsoft.com/office/powerpoint/2010/main" val="131042544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85</Words>
  <Application>Microsoft Office PowerPoint</Application>
  <PresentationFormat>Širokoúhlá obrazovka</PresentationFormat>
  <Paragraphs>12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Motiv Office</vt:lpstr>
      <vt:lpstr>Navigation</vt:lpstr>
      <vt:lpstr>Navigation</vt:lpstr>
      <vt:lpstr>Navigation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</dc:title>
  <dc:creator>Bilík Šimon (167661)</dc:creator>
  <cp:lastModifiedBy>Bilík Šimon (167661)</cp:lastModifiedBy>
  <cp:revision>2</cp:revision>
  <dcterms:created xsi:type="dcterms:W3CDTF">2017-11-06T23:01:58Z</dcterms:created>
  <dcterms:modified xsi:type="dcterms:W3CDTF">2017-11-06T23:19:11Z</dcterms:modified>
</cp:coreProperties>
</file>