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jian jiang" initials="zj" lastIdx="2" clrIdx="0">
    <p:extLst>
      <p:ext uri="{19B8F6BF-5375-455C-9EA6-DF929625EA0E}">
        <p15:presenceInfo xmlns:p15="http://schemas.microsoft.com/office/powerpoint/2012/main" userId="599b05f8f10a3b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5DC3F68-EAA0-40B9-922C-E0405130501A}" type="datetimeFigureOut">
              <a:rPr lang="zh-CN" altLang="en-US" smtClean="0"/>
              <a:t>2017/11/6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FC8CD0B-F864-4093-9DF7-174788349F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8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3F68-EAA0-40B9-922C-E0405130501A}" type="datetimeFigureOut">
              <a:rPr lang="zh-CN" altLang="en-US" smtClean="0"/>
              <a:t>2017/11/6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CD0B-F864-4093-9DF7-174788349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3F68-EAA0-40B9-922C-E0405130501A}" type="datetimeFigureOut">
              <a:rPr lang="zh-CN" altLang="en-US" smtClean="0"/>
              <a:t>2017/11/6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CD0B-F864-4093-9DF7-174788349F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494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3F68-EAA0-40B9-922C-E0405130501A}" type="datetimeFigureOut">
              <a:rPr lang="zh-CN" altLang="en-US" smtClean="0"/>
              <a:t>2017/11/6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CD0B-F864-4093-9DF7-174788349F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255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3F68-EAA0-40B9-922C-E0405130501A}" type="datetimeFigureOut">
              <a:rPr lang="zh-CN" altLang="en-US" smtClean="0"/>
              <a:t>2017/11/6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CD0B-F864-4093-9DF7-174788349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08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3F68-EAA0-40B9-922C-E0405130501A}" type="datetimeFigureOut">
              <a:rPr lang="zh-CN" altLang="en-US" smtClean="0"/>
              <a:t>2017/11/6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CD0B-F864-4093-9DF7-174788349F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478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3F68-EAA0-40B9-922C-E0405130501A}" type="datetimeFigureOut">
              <a:rPr lang="zh-CN" altLang="en-US" smtClean="0"/>
              <a:t>2017/11/6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CD0B-F864-4093-9DF7-174788349F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978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3F68-EAA0-40B9-922C-E0405130501A}" type="datetimeFigureOut">
              <a:rPr lang="zh-CN" altLang="en-US" smtClean="0"/>
              <a:t>2017/11/6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CD0B-F864-4093-9DF7-174788349F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53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3F68-EAA0-40B9-922C-E0405130501A}" type="datetimeFigureOut">
              <a:rPr lang="zh-CN" altLang="en-US" smtClean="0"/>
              <a:t>2017/11/6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CD0B-F864-4093-9DF7-174788349F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4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3F68-EAA0-40B9-922C-E0405130501A}" type="datetimeFigureOut">
              <a:rPr lang="zh-CN" altLang="en-US" smtClean="0"/>
              <a:t>2017/11/6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CD0B-F864-4093-9DF7-174788349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09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3F68-EAA0-40B9-922C-E0405130501A}" type="datetimeFigureOut">
              <a:rPr lang="zh-CN" altLang="en-US" smtClean="0"/>
              <a:t>2017/11/6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CD0B-F864-4093-9DF7-174788349F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2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3F68-EAA0-40B9-922C-E0405130501A}" type="datetimeFigureOut">
              <a:rPr lang="zh-CN" altLang="en-US" smtClean="0"/>
              <a:t>2017/11/6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CD0B-F864-4093-9DF7-174788349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2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3F68-EAA0-40B9-922C-E0405130501A}" type="datetimeFigureOut">
              <a:rPr lang="zh-CN" altLang="en-US" smtClean="0"/>
              <a:t>2017/11/6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CD0B-F864-4093-9DF7-174788349F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34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3F68-EAA0-40B9-922C-E0405130501A}" type="datetimeFigureOut">
              <a:rPr lang="zh-CN" altLang="en-US" smtClean="0"/>
              <a:t>2017/11/6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CD0B-F864-4093-9DF7-174788349F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4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3F68-EAA0-40B9-922C-E0405130501A}" type="datetimeFigureOut">
              <a:rPr lang="zh-CN" altLang="en-US" smtClean="0"/>
              <a:t>2017/11/6 Monday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CD0B-F864-4093-9DF7-174788349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7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3F68-EAA0-40B9-922C-E0405130501A}" type="datetimeFigureOut">
              <a:rPr lang="zh-CN" altLang="en-US" smtClean="0"/>
              <a:t>2017/11/6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CD0B-F864-4093-9DF7-174788349F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66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3F68-EAA0-40B9-922C-E0405130501A}" type="datetimeFigureOut">
              <a:rPr lang="zh-CN" altLang="en-US" smtClean="0"/>
              <a:t>2017/11/6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CD0B-F864-4093-9DF7-174788349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85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DC3F68-EAA0-40B9-922C-E0405130501A}" type="datetimeFigureOut">
              <a:rPr lang="zh-CN" altLang="en-US" smtClean="0"/>
              <a:t>2017/11/6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C8CD0B-F864-4093-9DF7-174788349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24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AA68B-F8AA-4E11-A737-FDCCAD823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</a:t>
            </a:r>
            <a:r>
              <a:rPr lang="de-DE" altLang="zh-CN" dirty="0" err="1"/>
              <a:t>dul</a:t>
            </a:r>
            <a:r>
              <a:rPr lang="de-DE" altLang="zh-CN" dirty="0"/>
              <a:t>  </a:t>
            </a:r>
            <a:r>
              <a:rPr lang="en-US" altLang="zh-CN" dirty="0"/>
              <a:t>Control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8D0331-160D-4982-87E4-FA2D1252F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                        </a:t>
            </a:r>
            <a:r>
              <a:rPr lang="en-US" altLang="zh-CN" sz="3600" dirty="0" err="1"/>
              <a:t>zwischenpr</a:t>
            </a:r>
            <a:r>
              <a:rPr lang="de-DE" altLang="zh-CN" sz="3600" dirty="0" err="1"/>
              <a:t>äsetation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7020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FA691-3F96-4F81-9BE5-FF7B68F9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200" dirty="0" err="1"/>
              <a:t>Vergleich</a:t>
            </a:r>
            <a:r>
              <a:rPr lang="en-US" altLang="zh-CN" sz="3200" dirty="0"/>
              <a:t> der </a:t>
            </a:r>
            <a:r>
              <a:rPr lang="en-US" altLang="zh-CN" sz="3200" dirty="0" err="1"/>
              <a:t>soll-</a:t>
            </a:r>
            <a:r>
              <a:rPr lang="en-US" altLang="zh-CN" sz="3200" dirty="0" err="1">
                <a:solidFill>
                  <a:schemeClr val="dk1"/>
                </a:solidFill>
              </a:rPr>
              <a:t>Lichtintensität</a:t>
            </a:r>
            <a:r>
              <a:rPr lang="en-US" altLang="zh-CN" sz="3200" dirty="0">
                <a:solidFill>
                  <a:schemeClr val="dk1"/>
                </a:solidFill>
              </a:rPr>
              <a:t> </a:t>
            </a:r>
            <a:r>
              <a:rPr lang="en-US" altLang="zh-CN" sz="3200" dirty="0" err="1">
                <a:solidFill>
                  <a:schemeClr val="dk1"/>
                </a:solidFill>
              </a:rPr>
              <a:t>mit</a:t>
            </a:r>
            <a:r>
              <a:rPr lang="en-US" altLang="zh-CN" sz="3200" dirty="0">
                <a:solidFill>
                  <a:schemeClr val="dk1"/>
                </a:solidFill>
              </a:rPr>
              <a:t> der </a:t>
            </a:r>
            <a:r>
              <a:rPr lang="en-US" altLang="zh-CN" sz="3200" dirty="0" err="1"/>
              <a:t>ist-</a:t>
            </a:r>
            <a:r>
              <a:rPr lang="en-US" altLang="zh-CN" sz="3200" dirty="0" err="1">
                <a:solidFill>
                  <a:schemeClr val="dk1"/>
                </a:solidFill>
              </a:rPr>
              <a:t>Lichtintensität</a:t>
            </a:r>
            <a:endParaRPr lang="zh-CN" altLang="en-US" sz="3200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51751D2-9CDF-426A-9D5D-73D8FDDECB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427095"/>
              </p:ext>
            </p:extLst>
          </p:nvPr>
        </p:nvGraphicFramePr>
        <p:xfrm>
          <a:off x="838200" y="1838877"/>
          <a:ext cx="10515600" cy="3727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891283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3741661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36141258"/>
                    </a:ext>
                  </a:extLst>
                </a:gridCol>
              </a:tblGrid>
              <a:tr h="94169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err="1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Lichtintensität</a:t>
                      </a:r>
                      <a:r>
                        <a:rPr lang="en-US" altLang="zh-CN" sz="180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 err="1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soll</a:t>
                      </a:r>
                      <a:r>
                        <a:rPr lang="zh-CN" altLang="en-US" sz="180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b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Lichtintensität</a:t>
                      </a:r>
                      <a:r>
                        <a:rPr lang="en-US" altLang="zh-CN" sz="180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 err="1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ist</a:t>
                      </a:r>
                      <a:r>
                        <a:rPr lang="zh-CN" altLang="en-US" sz="1800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b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300639"/>
                  </a:ext>
                </a:extLst>
              </a:tr>
              <a:tr h="941698"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 err="1"/>
                        <a:t>schwar</a:t>
                      </a:r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33-42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487253"/>
                  </a:ext>
                </a:extLst>
              </a:tr>
              <a:tr h="9027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grau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0-100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44-53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24544"/>
                  </a:ext>
                </a:extLst>
              </a:tr>
              <a:tr h="941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wei</a:t>
                      </a:r>
                      <a:r>
                        <a:rPr lang="de-DE" altLang="zh-CN" dirty="0"/>
                        <a:t>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51-60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0009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714BE78-6EE8-4CC9-85DA-0A5A65B3FA8D}"/>
              </a:ext>
            </a:extLst>
          </p:cNvPr>
          <p:cNvSpPr txBox="1"/>
          <p:nvPr/>
        </p:nvSpPr>
        <p:spPr>
          <a:xfrm>
            <a:off x="5764697" y="808383"/>
            <a:ext cx="490330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de-DE" altLang="zh-CN" sz="2000" dirty="0">
                <a:solidFill>
                  <a:srgbClr val="C00000"/>
                </a:solidFill>
              </a:rPr>
              <a:t>Vorbereitung für die kor</a:t>
            </a:r>
            <a:r>
              <a:rPr lang="en-US" altLang="zh-CN" sz="2000" dirty="0">
                <a:solidFill>
                  <a:srgbClr val="C00000"/>
                </a:solidFill>
              </a:rPr>
              <a:t>r</a:t>
            </a:r>
            <a:r>
              <a:rPr lang="de-DE" altLang="zh-CN" sz="2000" dirty="0" err="1">
                <a:solidFill>
                  <a:srgbClr val="C00000"/>
                </a:solidFill>
              </a:rPr>
              <a:t>ekte</a:t>
            </a:r>
            <a:r>
              <a:rPr lang="de-DE" altLang="zh-CN" sz="2000" dirty="0">
                <a:solidFill>
                  <a:srgbClr val="C00000"/>
                </a:solidFill>
              </a:rPr>
              <a:t> Linienverfolgung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6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73215-0F6E-4366-B5AA-ACC9EBB4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20" y="762690"/>
            <a:ext cx="10515600" cy="129139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err="1"/>
              <a:t>Daten</a:t>
            </a:r>
            <a:r>
              <a:rPr lang="en-US" altLang="zh-CN" dirty="0"/>
              <a:t> f</a:t>
            </a:r>
            <a:r>
              <a:rPr lang="de-DE" altLang="zh-CN" dirty="0" err="1"/>
              <a:t>ür</a:t>
            </a:r>
            <a:r>
              <a:rPr lang="de-DE" altLang="zh-CN" dirty="0"/>
              <a:t> Linienverfolgung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0004A4F-9CF7-4981-A37E-9D86BB5C2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177238"/>
              </p:ext>
            </p:extLst>
          </p:nvPr>
        </p:nvGraphicFramePr>
        <p:xfrm>
          <a:off x="874642" y="1825624"/>
          <a:ext cx="10479156" cy="378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789">
                  <a:extLst>
                    <a:ext uri="{9D8B030D-6E8A-4147-A177-3AD203B41FA5}">
                      <a16:colId xmlns:a16="http://schemas.microsoft.com/office/drawing/2014/main" val="1691477305"/>
                    </a:ext>
                  </a:extLst>
                </a:gridCol>
                <a:gridCol w="2619789">
                  <a:extLst>
                    <a:ext uri="{9D8B030D-6E8A-4147-A177-3AD203B41FA5}">
                      <a16:colId xmlns:a16="http://schemas.microsoft.com/office/drawing/2014/main" val="45760758"/>
                    </a:ext>
                  </a:extLst>
                </a:gridCol>
                <a:gridCol w="2619789">
                  <a:extLst>
                    <a:ext uri="{9D8B030D-6E8A-4147-A177-3AD203B41FA5}">
                      <a16:colId xmlns:a16="http://schemas.microsoft.com/office/drawing/2014/main" val="3624121874"/>
                    </a:ext>
                  </a:extLst>
                </a:gridCol>
                <a:gridCol w="2619789">
                  <a:extLst>
                    <a:ext uri="{9D8B030D-6E8A-4147-A177-3AD203B41FA5}">
                      <a16:colId xmlns:a16="http://schemas.microsoft.com/office/drawing/2014/main" val="368657155"/>
                    </a:ext>
                  </a:extLst>
                </a:gridCol>
              </a:tblGrid>
              <a:tr h="371905">
                <a:tc gridSpan="2">
                  <a:txBody>
                    <a:bodyPr/>
                    <a:lstStyle/>
                    <a:p>
                      <a:r>
                        <a:rPr lang="en-US" altLang="zh-CN" dirty="0" err="1"/>
                        <a:t>lichtsensor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motor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939837"/>
                  </a:ext>
                </a:extLst>
              </a:tr>
              <a:tr h="468564">
                <a:tc>
                  <a:txBody>
                    <a:bodyPr/>
                    <a:lstStyle/>
                    <a:p>
                      <a:r>
                        <a:rPr lang="en-US" altLang="zh-CN" dirty="0"/>
                        <a:t>link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recht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recht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17001"/>
                  </a:ext>
                </a:extLst>
              </a:tr>
              <a:tr h="371905">
                <a:tc>
                  <a:txBody>
                    <a:bodyPr/>
                    <a:lstStyle/>
                    <a:p>
                      <a:r>
                        <a:rPr lang="en-US" altLang="zh-CN" dirty="0"/>
                        <a:t>Schwarz(2)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Grau(1)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Lowpower</a:t>
                      </a:r>
                      <a:r>
                        <a:rPr lang="en-US" altLang="zh-CN" dirty="0"/>
                        <a:t>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Highpower</a:t>
                      </a:r>
                      <a:r>
                        <a:rPr lang="en-US" altLang="zh-CN" dirty="0"/>
                        <a:t>(30)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218059"/>
                  </a:ext>
                </a:extLst>
              </a:tr>
              <a:tr h="641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Grau(1)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Schwarz(2)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Highpower</a:t>
                      </a:r>
                      <a:r>
                        <a:rPr lang="en-US" altLang="zh-CN" dirty="0"/>
                        <a:t>(30)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Lowpower</a:t>
                      </a:r>
                      <a:r>
                        <a:rPr lang="en-US" altLang="zh-CN" dirty="0"/>
                        <a:t>(1)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222867"/>
                  </a:ext>
                </a:extLst>
              </a:tr>
              <a:tr h="641918">
                <a:tc>
                  <a:txBody>
                    <a:bodyPr/>
                    <a:lstStyle/>
                    <a:p>
                      <a:r>
                        <a:rPr lang="en-US" altLang="zh-CN" dirty="0"/>
                        <a:t>Schwarz(2)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Weiß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Lowpower</a:t>
                      </a:r>
                      <a:r>
                        <a:rPr lang="en-US" altLang="zh-CN" dirty="0"/>
                        <a:t>(1)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Highpower</a:t>
                      </a:r>
                      <a:r>
                        <a:rPr lang="en-US" altLang="zh-CN" dirty="0"/>
                        <a:t>(30)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18843"/>
                  </a:ext>
                </a:extLst>
              </a:tr>
              <a:tr h="641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dirty="0"/>
                        <a:t>Weiß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Schwarz(2)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Highpower</a:t>
                      </a:r>
                      <a:r>
                        <a:rPr lang="en-US" altLang="zh-CN" dirty="0"/>
                        <a:t>(30)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Lowpower</a:t>
                      </a:r>
                      <a:r>
                        <a:rPr lang="en-US" altLang="zh-CN" dirty="0"/>
                        <a:t>(1)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42744"/>
                  </a:ext>
                </a:extLst>
              </a:tr>
              <a:tr h="641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Grau(1)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dirty="0"/>
                        <a:t>Weiß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Lowpower</a:t>
                      </a:r>
                      <a:r>
                        <a:rPr lang="en-US" altLang="zh-CN" dirty="0"/>
                        <a:t>(1)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Highpower</a:t>
                      </a:r>
                      <a:r>
                        <a:rPr lang="en-US" altLang="zh-CN" dirty="0"/>
                        <a:t>(30)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0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40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031EB-BE29-4C06-A27E-297FAB36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132" y="697026"/>
            <a:ext cx="9601196" cy="1303867"/>
          </a:xfrm>
        </p:spPr>
        <p:txBody>
          <a:bodyPr/>
          <a:lstStyle/>
          <a:p>
            <a:r>
              <a:rPr lang="en-US" altLang="zh-CN" dirty="0" err="1"/>
              <a:t>Aktueller</a:t>
            </a:r>
            <a:r>
              <a:rPr lang="en-US" altLang="zh-CN" dirty="0"/>
              <a:t> </a:t>
            </a:r>
            <a:r>
              <a:rPr lang="en-US" altLang="zh-CN" dirty="0" err="1"/>
              <a:t>Zustand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E97CF-B221-402B-BA42-8A1CE3D05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1995945"/>
            <a:ext cx="10515600" cy="110310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11200" dirty="0"/>
              <a:t>1.Roboter </a:t>
            </a:r>
            <a:r>
              <a:rPr lang="en-US" altLang="zh-CN" sz="11200" dirty="0" err="1"/>
              <a:t>eingebaut</a:t>
            </a:r>
            <a:endParaRPr lang="en-US" altLang="zh-CN" sz="11200" dirty="0"/>
          </a:p>
          <a:p>
            <a:pPr marL="0" indent="0">
              <a:buNone/>
            </a:pPr>
            <a:r>
              <a:rPr lang="en-US" altLang="zh-CN" sz="11200" dirty="0"/>
              <a:t>2.der </a:t>
            </a:r>
            <a:r>
              <a:rPr lang="en-US" altLang="zh-CN" sz="11200" dirty="0" err="1"/>
              <a:t>Algorithmus</a:t>
            </a:r>
            <a:r>
              <a:rPr lang="en-US" altLang="zh-CN" sz="11200" dirty="0"/>
              <a:t> </a:t>
            </a:r>
            <a:r>
              <a:rPr lang="en-US" altLang="zh-CN" sz="11200" dirty="0" err="1"/>
              <a:t>zur</a:t>
            </a:r>
            <a:r>
              <a:rPr lang="en-US" altLang="zh-CN" sz="11200" dirty="0"/>
              <a:t> </a:t>
            </a:r>
            <a:r>
              <a:rPr lang="en-US" altLang="zh-CN" sz="11200" dirty="0" err="1"/>
              <a:t>Linienverfolgung</a:t>
            </a:r>
            <a:r>
              <a:rPr lang="en-US" altLang="zh-CN" sz="11200" dirty="0"/>
              <a:t> </a:t>
            </a:r>
            <a:r>
              <a:rPr lang="en-US" altLang="zh-CN" sz="11200" dirty="0" err="1"/>
              <a:t>verbessert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3EBDE88-BA19-4969-9590-33625A7E831C}"/>
              </a:ext>
            </a:extLst>
          </p:cNvPr>
          <p:cNvSpPr txBox="1">
            <a:spLocks/>
          </p:cNvSpPr>
          <p:nvPr/>
        </p:nvSpPr>
        <p:spPr>
          <a:xfrm>
            <a:off x="3627783" y="2812554"/>
            <a:ext cx="54897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 </a:t>
            </a:r>
            <a:r>
              <a:rPr lang="de-DE" altLang="zh-CN" dirty="0"/>
              <a:t>Nächster</a:t>
            </a:r>
            <a:r>
              <a:rPr lang="en-US" altLang="zh-CN" dirty="0"/>
              <a:t> </a:t>
            </a:r>
            <a:r>
              <a:rPr lang="en-US" altLang="zh-CN" dirty="0" err="1"/>
              <a:t>Arbeitsplan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5375740-9DDB-4DBD-B179-2451E2FDA9CC}"/>
              </a:ext>
            </a:extLst>
          </p:cNvPr>
          <p:cNvSpPr txBox="1">
            <a:spLocks/>
          </p:cNvSpPr>
          <p:nvPr/>
        </p:nvSpPr>
        <p:spPr>
          <a:xfrm>
            <a:off x="838200" y="4403173"/>
            <a:ext cx="10515600" cy="110310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0400" dirty="0"/>
              <a:t>1. </a:t>
            </a:r>
            <a:r>
              <a:rPr lang="en-US" altLang="zh-CN" sz="10400" dirty="0" err="1"/>
              <a:t>Entwurf</a:t>
            </a:r>
            <a:r>
              <a:rPr lang="en-US" altLang="zh-CN" sz="10400" dirty="0"/>
              <a:t> des </a:t>
            </a:r>
            <a:r>
              <a:rPr lang="en-US" altLang="zh-CN" sz="10400" dirty="0" err="1"/>
              <a:t>Reglers</a:t>
            </a:r>
            <a:r>
              <a:rPr lang="en-US" altLang="zh-CN" sz="10400" dirty="0"/>
              <a:t> </a:t>
            </a:r>
            <a:r>
              <a:rPr lang="en-US" altLang="zh-CN" sz="10400" dirty="0" err="1"/>
              <a:t>durch</a:t>
            </a:r>
            <a:r>
              <a:rPr lang="en-US" altLang="zh-CN" sz="10400" dirty="0"/>
              <a:t> </a:t>
            </a:r>
            <a:r>
              <a:rPr lang="en-US" altLang="zh-CN" sz="10400" dirty="0" err="1"/>
              <a:t>PIDRegelalgorithmus</a:t>
            </a:r>
            <a:endParaRPr lang="en-US" altLang="zh-CN" sz="10400" dirty="0"/>
          </a:p>
          <a:p>
            <a:pPr marL="0" indent="0">
              <a:buNone/>
            </a:pPr>
            <a:r>
              <a:rPr lang="en-US" altLang="zh-CN" sz="10400" dirty="0"/>
              <a:t>2.Einstellung der </a:t>
            </a:r>
            <a:r>
              <a:rPr lang="en-US" altLang="zh-CN" sz="10400" dirty="0" err="1"/>
              <a:t>Geschwindigkeit</a:t>
            </a:r>
            <a:r>
              <a:rPr lang="en-US" altLang="zh-CN" sz="10400" dirty="0"/>
              <a:t> von </a:t>
            </a:r>
            <a:r>
              <a:rPr lang="en-US" altLang="zh-CN" sz="10400" dirty="0" err="1"/>
              <a:t>v,w</a:t>
            </a:r>
            <a:r>
              <a:rPr lang="en-US" altLang="zh-CN" sz="10400" dirty="0"/>
              <a:t> </a:t>
            </a:r>
            <a:br>
              <a:rPr lang="en-US" altLang="zh-CN" sz="8000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3441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139</TotalTime>
  <Words>160</Words>
  <Application>Microsoft Office PowerPoint</Application>
  <PresentationFormat>宽屏</PresentationFormat>
  <Paragraphs>48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方正舒体</vt:lpstr>
      <vt:lpstr>Arial</vt:lpstr>
      <vt:lpstr>Garamond</vt:lpstr>
      <vt:lpstr>环保</vt:lpstr>
      <vt:lpstr>Modul  Control</vt:lpstr>
      <vt:lpstr>Vergleich der soll-Lichtintensität mit der ist-Lichtintensität</vt:lpstr>
      <vt:lpstr>Daten für Linienverfolgung </vt:lpstr>
      <vt:lpstr>Aktueller Zustand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 Control</dc:title>
  <dc:creator>zijian jiang</dc:creator>
  <cp:lastModifiedBy>zijian jiang</cp:lastModifiedBy>
  <cp:revision>10</cp:revision>
  <dcterms:created xsi:type="dcterms:W3CDTF">2017-11-02T08:40:49Z</dcterms:created>
  <dcterms:modified xsi:type="dcterms:W3CDTF">2017-11-06T10:35:51Z</dcterms:modified>
</cp:coreProperties>
</file>