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0B3C-2F8C-431D-B6EC-5A959446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98B862-5281-4DDB-959A-CF23A9D0C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99DD13-29C7-468D-ACFB-B6DB27B6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13C53A-95BD-4413-B5D6-6D59BDB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825AC-2C38-4B6D-A176-FD33FF8D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6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25E0-A701-4141-AF30-A81B99C8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7431FA-585B-4EA4-845C-5570C487C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F15B2-30F9-47C1-9FD9-C96B44B3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8DF8-A293-44B2-892C-C6D24FEC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A3815B-6A4B-43DB-BA5F-3D672F5E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5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C952F-595B-41CB-8477-0D066CDB0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500467-0A1E-486E-ACA3-FEEF172C1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3D15BA-5E54-44D4-BC16-7DE8C302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DECE4-75FD-423F-A3C1-5213FBFF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B8CBC8-A04E-4569-9F99-EC109E23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9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FE544-2F85-4BE5-845E-E092D325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F1AD47-4ADA-41EE-874E-621920CC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4EE6C-2F56-498A-9012-69065ED5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679B9-C25C-4E2D-9A12-22BD7FE2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9FFBB-2DBF-43A1-A2F8-B9FC8C12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9E0F9-FC04-46D0-B55F-62FADEFB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91601F-F3B0-4C9C-865D-228188A19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82669-6AEA-4694-B919-FFB11E1A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3F4063-B1CB-4406-9B62-6ABF0666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DD97C-00C6-4BD0-98EF-C610FA88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A4DAD-9AE7-4037-8D50-99B12DE5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E0A31-F048-430A-ACF5-0D5B6B612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0E34C9-0337-4018-904D-97AE85603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CF4642-B58B-49AA-9576-8F3249B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06C4-81A8-41E9-A971-D7B2574F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9AF226-601D-4C6B-9E8C-7E6384F7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CCFAD-7818-4934-8E87-0C268631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EA34E6-FDC2-4421-929F-5DFE9198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15C319-0807-45DC-A1D4-709D41B5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CD5187-DC3E-408F-B304-FFD9E036D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1FE408-C84C-4EDC-ABCF-5EF1C1B37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397A8F-3097-4E34-AE39-2EBE9D8A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6B0436-9D87-49DC-A2D9-B536E903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1F8970-B3E5-4EB9-93BC-D8516FEE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5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8D8BC-6236-4144-94CD-7ABBD55D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98C65D-EBA2-4E31-A552-67F8B040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D1EC1D-73CB-4640-9B64-F2CEA277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73B958-3F10-415D-A62C-42CD64D2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9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DD2974-6BB6-4670-857F-93A1135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E55EA4-385F-44FB-A56A-0C631E09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B6020A-C1C3-48A0-BE6B-2CE0A732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4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BFFCA-7224-4C9A-ABD1-38E8D567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C60D6C-2EE5-4BE5-8856-09988C55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9801AC-D7DB-4ECC-9270-302B4EF8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FDEF98-5ADD-4A72-96A3-450CF450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5C61F-A51B-4C97-AFC0-A8E5B092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BFC91-770D-4F72-BECD-D94E60BF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6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D216C-3DAC-47C1-939E-ECB646BC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59108C-E9AA-4E54-81B7-0FDE6F446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E02E25-86DF-4D3F-8C84-7B8F77717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5B211B-5AE9-4C7F-B239-37DF3FA7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0A62F5-B6E6-472E-8FA2-784EAAEC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EFD9BD-6F7E-414E-92A4-32A62254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A1E4F3-7CB2-472A-8A62-253EB0CE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C8C72-CD36-4744-8000-69A53455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20ACB-FDD4-49D0-B133-95F830D3E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EAF10-0F73-4217-9409-DFF15BE6DAC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0B31E-12FE-4E37-B6A5-359E8B1E4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E758B-B512-460F-8C63-DFBBF5187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49CD-65D6-46CC-8F97-747ACBB27D6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5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AEFBA-BDD0-4D58-B3D4-6A7CEBF8E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861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Perception</a:t>
            </a:r>
            <a:endParaRPr lang="zh-CN" alt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164CD6-5F17-48AA-BEF2-F2E7B59A7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altLang="zh-CN" dirty="0"/>
              <a:t>Der Inhalt von </a:t>
            </a:r>
            <a:r>
              <a:rPr lang="de-DE" altLang="zh-CN" dirty="0" err="1"/>
              <a:t>Perception</a:t>
            </a:r>
            <a:r>
              <a:rPr lang="de-DE" altLang="zh-CN" dirty="0"/>
              <a:t> ist die Erfassung der Sensoren.</a:t>
            </a:r>
          </a:p>
          <a:p>
            <a:pPr algn="l"/>
            <a:r>
              <a:rPr lang="de-DE" altLang="zh-CN" dirty="0"/>
              <a:t>Das Ziel ist richtig diesen Sensoren zu kalibrieren und die Messunsicherheit zu </a:t>
            </a:r>
            <a:r>
              <a:rPr lang="de-DE" altLang="zh-CN" dirty="0" err="1"/>
              <a:t>reduziren</a:t>
            </a:r>
            <a:r>
              <a:rPr lang="de-DE" altLang="zh-CN" dirty="0"/>
              <a:t> , indem der Roboter besser fahren und lokalisieren kann.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48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150D9-2044-4AD0-8582-B97783F9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Lichtsensor</a:t>
            </a:r>
            <a:endParaRPr lang="zh-CN" alt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021D39F-20D3-4068-A85F-650337F72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981993"/>
            <a:ext cx="4143938" cy="3115301"/>
          </a:xfr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96E0A68-195A-4124-BB49-7CBC040202AF}"/>
              </a:ext>
            </a:extLst>
          </p:cNvPr>
          <p:cNvSpPr/>
          <p:nvPr/>
        </p:nvSpPr>
        <p:spPr>
          <a:xfrm>
            <a:off x="838200" y="5525311"/>
            <a:ext cx="9152106" cy="846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Stoerlichtquelle</a:t>
            </a:r>
            <a:r>
              <a:rPr lang="de-DE" altLang="zh-CN" dirty="0"/>
              <a:t> hat Einfluss auf die </a:t>
            </a:r>
            <a:r>
              <a:rPr lang="en-US" altLang="zh-CN" dirty="0" err="1"/>
              <a:t>Messungswerten</a:t>
            </a:r>
            <a:r>
              <a:rPr lang="en-US" altLang="zh-CN" dirty="0"/>
              <a:t>. Aber </a:t>
            </a:r>
            <a:r>
              <a:rPr lang="en-US" altLang="zh-CN" dirty="0" err="1"/>
              <a:t>tatsaechlicht</a:t>
            </a:r>
            <a:r>
              <a:rPr lang="en-US" altLang="zh-CN" dirty="0"/>
              <a:t> </a:t>
            </a:r>
            <a:r>
              <a:rPr lang="en-US" altLang="zh-CN" dirty="0" err="1"/>
              <a:t>sind</a:t>
            </a:r>
            <a:r>
              <a:rPr lang="en-US" altLang="zh-CN" dirty="0"/>
              <a:t> die </a:t>
            </a:r>
            <a:r>
              <a:rPr lang="en-US" altLang="zh-CN" dirty="0" err="1"/>
              <a:t>Messwerten</a:t>
            </a:r>
            <a:r>
              <a:rPr lang="en-US" altLang="zh-CN" dirty="0"/>
              <a:t> fast </a:t>
            </a:r>
            <a:r>
              <a:rPr lang="en-US" altLang="zh-CN" dirty="0" err="1"/>
              <a:t>gleich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19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A77AF-F909-4403-A1EF-7E7F94AE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Triangulationssensor</a:t>
            </a:r>
            <a:endParaRPr lang="zh-CN" alt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89BF49-78EA-4C8C-8B9F-22F81562B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35" y="1793377"/>
            <a:ext cx="4080062" cy="3047409"/>
          </a:xfr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AC180C6-5DA8-480B-AF70-9E9996CB2EF4}"/>
              </a:ext>
            </a:extLst>
          </p:cNvPr>
          <p:cNvSpPr/>
          <p:nvPr/>
        </p:nvSpPr>
        <p:spPr>
          <a:xfrm>
            <a:off x="1001949" y="5447489"/>
            <a:ext cx="9533106" cy="85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Die Standardabweichung hat mit auch dem Abstand zu tun. Von  der Abbildung kann man beobachten , dass der </a:t>
            </a:r>
            <a:r>
              <a:rPr lang="de-DE" altLang="zh-CN" dirty="0" err="1"/>
              <a:t>Verhaltniss</a:t>
            </a:r>
            <a:r>
              <a:rPr lang="de-DE" altLang="zh-CN" dirty="0"/>
              <a:t> proportional ist.</a:t>
            </a:r>
            <a:endParaRPr lang="zh-CN" alt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5FF729-F1C7-4E79-A8DE-EA0A998EA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3377"/>
            <a:ext cx="4878977" cy="30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3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C043F-A470-447D-8697-1B85FAE9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Maussenosr</a:t>
            </a:r>
            <a:endParaRPr lang="zh-CN" alt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9ECE3C-4D89-4BBC-AC28-FE9CCCDD9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77347"/>
            <a:ext cx="7620000" cy="3638550"/>
          </a:xfr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954ABA4-18C4-4B68-BEB0-D95E150C78BF}"/>
              </a:ext>
            </a:extLst>
          </p:cNvPr>
          <p:cNvSpPr/>
          <p:nvPr/>
        </p:nvSpPr>
        <p:spPr>
          <a:xfrm>
            <a:off x="535021" y="5136204"/>
            <a:ext cx="1131326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Bei den </a:t>
            </a:r>
            <a:r>
              <a:rPr lang="de-DE" altLang="zh-CN" dirty="0" err="1"/>
              <a:t>Kalibriwerten</a:t>
            </a:r>
            <a:r>
              <a:rPr lang="de-DE" altLang="zh-CN" dirty="0"/>
              <a:t> von V und U gibt es </a:t>
            </a:r>
            <a:r>
              <a:rPr lang="de-DE" altLang="zh-CN" dirty="0" err="1"/>
              <a:t>grosse</a:t>
            </a:r>
            <a:r>
              <a:rPr lang="de-DE" altLang="zh-CN" dirty="0"/>
              <a:t> Abweichung. Die Std von V ist ein bisschen </a:t>
            </a:r>
            <a:r>
              <a:rPr lang="de-DE" altLang="zh-CN" dirty="0" err="1"/>
              <a:t>grossen</a:t>
            </a:r>
            <a:r>
              <a:rPr lang="de-DE" altLang="zh-CN" dirty="0"/>
              <a:t>. </a:t>
            </a:r>
          </a:p>
          <a:p>
            <a:pPr algn="ctr"/>
            <a:r>
              <a:rPr lang="de-DE" altLang="zh-CN" dirty="0" err="1"/>
              <a:t>D.h</a:t>
            </a:r>
            <a:r>
              <a:rPr lang="de-DE" altLang="zh-CN" dirty="0"/>
              <a:t> bei der Messung sind die Messwerten vielleicht instabil , es kann auch die Messunsicherheit </a:t>
            </a:r>
            <a:r>
              <a:rPr lang="de-DE" altLang="zh-CN" dirty="0" err="1"/>
              <a:t>erhoehen</a:t>
            </a:r>
            <a:r>
              <a:rPr lang="de-DE" altLang="zh-CN" dirty="0"/>
              <a:t>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5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</vt:lpstr>
      <vt:lpstr>Perception</vt:lpstr>
      <vt:lpstr>Lichtsensor</vt:lpstr>
      <vt:lpstr>Triangulationssensor</vt:lpstr>
      <vt:lpstr>Maussenosr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</dc:title>
  <dc:creator>Junjie Cai</dc:creator>
  <cp:lastModifiedBy>Junjie Cai</cp:lastModifiedBy>
  <cp:revision>4</cp:revision>
  <dcterms:created xsi:type="dcterms:W3CDTF">2018-01-15T22:40:56Z</dcterms:created>
  <dcterms:modified xsi:type="dcterms:W3CDTF">2018-01-15T23:19:44Z</dcterms:modified>
</cp:coreProperties>
</file>