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FB32-DBA1-44BF-A921-B2D638257A5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5F29-F562-46B4-ADBD-3A354EB5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6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FB32-DBA1-44BF-A921-B2D638257A5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5F29-F562-46B4-ADBD-3A354EB5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5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FB32-DBA1-44BF-A921-B2D638257A5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5F29-F562-46B4-ADBD-3A354EB5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0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FB32-DBA1-44BF-A921-B2D638257A5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5F29-F562-46B4-ADBD-3A354EB5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0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FB32-DBA1-44BF-A921-B2D638257A5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5F29-F562-46B4-ADBD-3A354EB5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6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FB32-DBA1-44BF-A921-B2D638257A5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5F29-F562-46B4-ADBD-3A354EB5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5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FB32-DBA1-44BF-A921-B2D638257A5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5F29-F562-46B4-ADBD-3A354EB5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FB32-DBA1-44BF-A921-B2D638257A5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5F29-F562-46B4-ADBD-3A354EB5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FB32-DBA1-44BF-A921-B2D638257A5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5F29-F562-46B4-ADBD-3A354EB5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1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FB32-DBA1-44BF-A921-B2D638257A5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5F29-F562-46B4-ADBD-3A354EB5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FB32-DBA1-44BF-A921-B2D638257A5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5F29-F562-46B4-ADBD-3A354EB5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FB32-DBA1-44BF-A921-B2D638257A5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5F29-F562-46B4-ADBD-3A354EB5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2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Navigation</a:t>
            </a:r>
            <a:r>
              <a:rPr lang="cs-CZ" dirty="0" smtClean="0"/>
              <a:t> 2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Šimon Bilík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8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Position</a:t>
            </a:r>
            <a:r>
              <a:rPr lang="cs-CZ" dirty="0" smtClean="0"/>
              <a:t> </a:t>
            </a:r>
            <a:r>
              <a:rPr lang="cs-CZ" dirty="0" err="1" smtClean="0"/>
              <a:t>Bestimmung</a:t>
            </a:r>
            <a:r>
              <a:rPr lang="cs-CZ" dirty="0" smtClean="0"/>
              <a:t> - </a:t>
            </a:r>
            <a:r>
              <a:rPr lang="cs-CZ" dirty="0" err="1" smtClean="0"/>
              <a:t>Alghorithmus</a:t>
            </a:r>
            <a:endParaRPr lang="en-US" dirty="0"/>
          </a:p>
        </p:txBody>
      </p:sp>
      <p:sp>
        <p:nvSpPr>
          <p:cNvPr id="4" name="Zaoblený obdélník 3"/>
          <p:cNvSpPr/>
          <p:nvPr/>
        </p:nvSpPr>
        <p:spPr>
          <a:xfrm>
            <a:off x="503349" y="2218721"/>
            <a:ext cx="2226972" cy="1039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Update </a:t>
            </a:r>
            <a:r>
              <a:rPr lang="cs-CZ" dirty="0" err="1" smtClean="0"/>
              <a:t>sensors</a:t>
            </a:r>
            <a:endParaRPr lang="en-US" dirty="0"/>
          </a:p>
        </p:txBody>
      </p:sp>
      <p:sp>
        <p:nvSpPr>
          <p:cNvPr id="5" name="Zaoblený obdélník 4"/>
          <p:cNvSpPr/>
          <p:nvPr/>
        </p:nvSpPr>
        <p:spPr>
          <a:xfrm>
            <a:off x="6421727" y="2218721"/>
            <a:ext cx="2226972" cy="1039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Get</a:t>
            </a:r>
            <a:r>
              <a:rPr lang="cs-CZ" dirty="0" smtClean="0"/>
              <a:t> M-</a:t>
            </a:r>
            <a:r>
              <a:rPr lang="cs-CZ" dirty="0" err="1" smtClean="0"/>
              <a:t>odometry</a:t>
            </a:r>
            <a:endParaRPr lang="en-US" dirty="0"/>
          </a:p>
        </p:txBody>
      </p:sp>
      <p:sp>
        <p:nvSpPr>
          <p:cNvPr id="6" name="Zaoblený obdélník 5"/>
          <p:cNvSpPr/>
          <p:nvPr/>
        </p:nvSpPr>
        <p:spPr>
          <a:xfrm>
            <a:off x="3366215" y="2218721"/>
            <a:ext cx="2226972" cy="1039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Get</a:t>
            </a:r>
            <a:r>
              <a:rPr lang="cs-CZ" dirty="0" smtClean="0"/>
              <a:t> W-</a:t>
            </a:r>
            <a:r>
              <a:rPr lang="cs-CZ" dirty="0" err="1" smtClean="0"/>
              <a:t>odometry</a:t>
            </a:r>
            <a:endParaRPr lang="en-US" dirty="0"/>
          </a:p>
        </p:txBody>
      </p:sp>
      <p:sp>
        <p:nvSpPr>
          <p:cNvPr id="7" name="Zaoblený obdélník 6"/>
          <p:cNvSpPr/>
          <p:nvPr/>
        </p:nvSpPr>
        <p:spPr>
          <a:xfrm>
            <a:off x="9477240" y="4704344"/>
            <a:ext cx="2226972" cy="1039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Get</a:t>
            </a:r>
            <a:r>
              <a:rPr lang="cs-CZ" dirty="0" smtClean="0"/>
              <a:t> </a:t>
            </a:r>
            <a:r>
              <a:rPr lang="cs-CZ" dirty="0" err="1" smtClean="0"/>
              <a:t>corner</a:t>
            </a:r>
            <a:endParaRPr lang="en-US" dirty="0"/>
          </a:p>
        </p:txBody>
      </p:sp>
      <p:sp>
        <p:nvSpPr>
          <p:cNvPr id="8" name="Zaoblený obdélník 7"/>
          <p:cNvSpPr/>
          <p:nvPr/>
        </p:nvSpPr>
        <p:spPr>
          <a:xfrm>
            <a:off x="9477239" y="2218721"/>
            <a:ext cx="2226972" cy="1039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Get</a:t>
            </a:r>
            <a:r>
              <a:rPr lang="cs-CZ" dirty="0" smtClean="0"/>
              <a:t> axis</a:t>
            </a:r>
            <a:endParaRPr lang="en-US" dirty="0"/>
          </a:p>
        </p:txBody>
      </p:sp>
      <p:sp>
        <p:nvSpPr>
          <p:cNvPr id="9" name="Zaoblený obdélník 8"/>
          <p:cNvSpPr/>
          <p:nvPr/>
        </p:nvSpPr>
        <p:spPr>
          <a:xfrm>
            <a:off x="6421727" y="4704344"/>
            <a:ext cx="2226972" cy="1039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Get</a:t>
            </a:r>
            <a:r>
              <a:rPr lang="cs-CZ" dirty="0" smtClean="0"/>
              <a:t> </a:t>
            </a:r>
            <a:r>
              <a:rPr lang="cs-CZ" dirty="0" err="1" smtClean="0"/>
              <a:t>Corner</a:t>
            </a:r>
            <a:r>
              <a:rPr lang="cs-CZ" dirty="0" smtClean="0"/>
              <a:t> ID</a:t>
            </a:r>
            <a:endParaRPr lang="en-US" dirty="0"/>
          </a:p>
        </p:txBody>
      </p:sp>
      <p:sp>
        <p:nvSpPr>
          <p:cNvPr id="10" name="Zaoblený obdélník 9"/>
          <p:cNvSpPr/>
          <p:nvPr/>
        </p:nvSpPr>
        <p:spPr>
          <a:xfrm>
            <a:off x="3366215" y="4704344"/>
            <a:ext cx="2226972" cy="1039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Verify</a:t>
            </a:r>
            <a:r>
              <a:rPr lang="cs-CZ" dirty="0" smtClean="0"/>
              <a:t> </a:t>
            </a:r>
            <a:r>
              <a:rPr lang="cs-CZ" dirty="0" err="1" smtClean="0"/>
              <a:t>pos</a:t>
            </a:r>
            <a:r>
              <a:rPr lang="cs-CZ" dirty="0" smtClean="0"/>
              <a:t>. data</a:t>
            </a:r>
            <a:endParaRPr lang="en-US" dirty="0"/>
          </a:p>
        </p:txBody>
      </p:sp>
      <p:sp>
        <p:nvSpPr>
          <p:cNvPr id="11" name="Zaoblený obdélník 10"/>
          <p:cNvSpPr/>
          <p:nvPr/>
        </p:nvSpPr>
        <p:spPr>
          <a:xfrm>
            <a:off x="503349" y="4704344"/>
            <a:ext cx="2226972" cy="1039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Update </a:t>
            </a:r>
            <a:r>
              <a:rPr lang="cs-CZ" dirty="0" err="1" smtClean="0"/>
              <a:t>pos</a:t>
            </a:r>
            <a:r>
              <a:rPr lang="cs-CZ" dirty="0" smtClean="0"/>
              <a:t>. data</a:t>
            </a:r>
            <a:endParaRPr lang="en-US" dirty="0"/>
          </a:p>
        </p:txBody>
      </p:sp>
      <p:cxnSp>
        <p:nvCxnSpPr>
          <p:cNvPr id="13" name="Přímá spojnice se šipkou 12"/>
          <p:cNvCxnSpPr>
            <a:stCxn id="4" idx="3"/>
            <a:endCxn id="6" idx="1"/>
          </p:cNvCxnSpPr>
          <p:nvPr/>
        </p:nvCxnSpPr>
        <p:spPr>
          <a:xfrm>
            <a:off x="2730321" y="2738538"/>
            <a:ext cx="63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/>
          <p:cNvCxnSpPr>
            <a:stCxn id="6" idx="3"/>
            <a:endCxn id="5" idx="1"/>
          </p:cNvCxnSpPr>
          <p:nvPr/>
        </p:nvCxnSpPr>
        <p:spPr>
          <a:xfrm>
            <a:off x="5593187" y="2738538"/>
            <a:ext cx="828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/>
          <p:cNvCxnSpPr>
            <a:stCxn id="8" idx="2"/>
            <a:endCxn id="7" idx="0"/>
          </p:cNvCxnSpPr>
          <p:nvPr/>
        </p:nvCxnSpPr>
        <p:spPr>
          <a:xfrm>
            <a:off x="10590725" y="3258354"/>
            <a:ext cx="1" cy="144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se šipkou 20"/>
          <p:cNvCxnSpPr>
            <a:stCxn id="5" idx="3"/>
            <a:endCxn id="8" idx="1"/>
          </p:cNvCxnSpPr>
          <p:nvPr/>
        </p:nvCxnSpPr>
        <p:spPr>
          <a:xfrm>
            <a:off x="8648699" y="2738538"/>
            <a:ext cx="828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se šipkou 22"/>
          <p:cNvCxnSpPr>
            <a:stCxn id="7" idx="1"/>
            <a:endCxn id="9" idx="3"/>
          </p:cNvCxnSpPr>
          <p:nvPr/>
        </p:nvCxnSpPr>
        <p:spPr>
          <a:xfrm flipH="1">
            <a:off x="8648699" y="5224161"/>
            <a:ext cx="828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/>
          <p:cNvCxnSpPr>
            <a:stCxn id="9" idx="1"/>
            <a:endCxn id="10" idx="3"/>
          </p:cNvCxnSpPr>
          <p:nvPr/>
        </p:nvCxnSpPr>
        <p:spPr>
          <a:xfrm flipH="1">
            <a:off x="5593187" y="5224161"/>
            <a:ext cx="828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se šipkou 26"/>
          <p:cNvCxnSpPr>
            <a:stCxn id="10" idx="1"/>
            <a:endCxn id="11" idx="3"/>
          </p:cNvCxnSpPr>
          <p:nvPr/>
        </p:nvCxnSpPr>
        <p:spPr>
          <a:xfrm flipH="1">
            <a:off x="2730321" y="5224161"/>
            <a:ext cx="63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41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Problemen</a:t>
            </a:r>
            <a:r>
              <a:rPr lang="cs-CZ" dirty="0" smtClean="0"/>
              <a:t> </a:t>
            </a:r>
            <a:r>
              <a:rPr lang="cs-CZ" dirty="0" err="1" smtClean="0"/>
              <a:t>und</a:t>
            </a:r>
            <a:r>
              <a:rPr lang="cs-CZ" dirty="0" smtClean="0"/>
              <a:t> </a:t>
            </a:r>
            <a:r>
              <a:rPr lang="cs-CZ" dirty="0" err="1" smtClean="0"/>
              <a:t>weiter</a:t>
            </a:r>
            <a:r>
              <a:rPr lang="cs-CZ" dirty="0" smtClean="0"/>
              <a:t> </a:t>
            </a:r>
            <a:r>
              <a:rPr lang="cs-CZ" dirty="0" err="1" smtClean="0"/>
              <a:t>Entwicklung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Problemen</a:t>
            </a:r>
            <a:r>
              <a:rPr lang="cs-CZ" dirty="0" smtClean="0"/>
              <a:t>:</a:t>
            </a:r>
            <a:endParaRPr lang="en-US" dirty="0" smtClean="0"/>
          </a:p>
          <a:p>
            <a:pPr lvl="1"/>
            <a:r>
              <a:rPr lang="cs-CZ" dirty="0" err="1" smtClean="0"/>
              <a:t>mit</a:t>
            </a:r>
            <a:r>
              <a:rPr lang="cs-CZ" dirty="0" smtClean="0"/>
              <a:t> dem </a:t>
            </a:r>
            <a:r>
              <a:rPr lang="cs-CZ" dirty="0" err="1" smtClean="0"/>
              <a:t>Maussensor</a:t>
            </a:r>
            <a:r>
              <a:rPr lang="cs-CZ" dirty="0" smtClean="0"/>
              <a:t> </a:t>
            </a:r>
            <a:r>
              <a:rPr lang="cs-CZ" dirty="0" err="1" smtClean="0"/>
              <a:t>und</a:t>
            </a:r>
            <a:r>
              <a:rPr lang="cs-CZ" dirty="0" smtClean="0"/>
              <a:t> </a:t>
            </a:r>
            <a:r>
              <a:rPr lang="cs-CZ" dirty="0" err="1" smtClean="0"/>
              <a:t>Triangulationsensoren</a:t>
            </a:r>
            <a:endParaRPr lang="en-US" dirty="0"/>
          </a:p>
          <a:p>
            <a:pPr lvl="1"/>
            <a:r>
              <a:rPr lang="cs-CZ" dirty="0" err="1" smtClean="0"/>
              <a:t>mit</a:t>
            </a:r>
            <a:r>
              <a:rPr lang="cs-CZ" dirty="0" smtClean="0"/>
              <a:t> der </a:t>
            </a:r>
            <a:r>
              <a:rPr lang="cs-CZ" dirty="0" err="1" smtClean="0"/>
              <a:t>Bedingung</a:t>
            </a:r>
            <a:r>
              <a:rPr lang="cs-CZ" dirty="0" smtClean="0"/>
              <a:t> </a:t>
            </a:r>
            <a:r>
              <a:rPr lang="cs-CZ" dirty="0" err="1" smtClean="0"/>
              <a:t>für</a:t>
            </a:r>
            <a:r>
              <a:rPr lang="cs-CZ" dirty="0" smtClean="0"/>
              <a:t> </a:t>
            </a:r>
            <a:r>
              <a:rPr lang="cs-CZ" dirty="0" err="1" smtClean="0"/>
              <a:t>die</a:t>
            </a:r>
            <a:r>
              <a:rPr lang="cs-CZ" dirty="0" smtClean="0"/>
              <a:t> </a:t>
            </a:r>
            <a:r>
              <a:rPr lang="cs-CZ" dirty="0" err="1" smtClean="0"/>
              <a:t>Achsewechslung</a:t>
            </a:r>
            <a:endParaRPr lang="en-US" dirty="0" smtClean="0"/>
          </a:p>
          <a:p>
            <a:r>
              <a:rPr lang="en-US" dirty="0" err="1" smtClean="0"/>
              <a:t>Weiter</a:t>
            </a:r>
            <a:r>
              <a:rPr lang="en-US" dirty="0" smtClean="0"/>
              <a:t> </a:t>
            </a:r>
            <a:r>
              <a:rPr lang="en-US" dirty="0" err="1" smtClean="0"/>
              <a:t>Entwicklung</a:t>
            </a:r>
            <a:endParaRPr lang="en-US" dirty="0" smtClean="0"/>
          </a:p>
          <a:p>
            <a:pPr lvl="1"/>
            <a:r>
              <a:rPr lang="en-US" dirty="0" err="1" smtClean="0"/>
              <a:t>Bestimung</a:t>
            </a:r>
            <a:r>
              <a:rPr lang="en-US" dirty="0" smtClean="0"/>
              <a:t> des </a:t>
            </a:r>
            <a:r>
              <a:rPr lang="en-US" dirty="0" err="1" smtClean="0"/>
              <a:t>Winkel</a:t>
            </a:r>
            <a:r>
              <a:rPr lang="en-US" dirty="0" smtClean="0"/>
              <a:t> von den </a:t>
            </a:r>
            <a:r>
              <a:rPr lang="en-US" dirty="0" err="1" smtClean="0"/>
              <a:t>Maussensor</a:t>
            </a:r>
            <a:endParaRPr lang="en-US" dirty="0" smtClean="0"/>
          </a:p>
          <a:p>
            <a:pPr lvl="1"/>
            <a:r>
              <a:rPr lang="en-US" dirty="0" err="1" smtClean="0"/>
              <a:t>Auffindung</a:t>
            </a:r>
            <a:r>
              <a:rPr lang="en-US" dirty="0" smtClean="0"/>
              <a:t> der </a:t>
            </a:r>
            <a:r>
              <a:rPr lang="en-US" dirty="0" err="1" smtClean="0"/>
              <a:t>geeignete</a:t>
            </a:r>
            <a:r>
              <a:rPr lang="en-US" dirty="0" smtClean="0"/>
              <a:t> </a:t>
            </a:r>
            <a:r>
              <a:rPr lang="en-US" dirty="0" err="1" smtClean="0"/>
              <a:t>Bestimung</a:t>
            </a:r>
            <a:r>
              <a:rPr lang="en-US" dirty="0" smtClean="0"/>
              <a:t> f</a:t>
            </a:r>
            <a:r>
              <a:rPr lang="cs-CZ" dirty="0" err="1" smtClean="0"/>
              <a:t>ür</a:t>
            </a:r>
            <a:r>
              <a:rPr lang="cs-CZ" dirty="0" smtClean="0"/>
              <a:t> </a:t>
            </a:r>
            <a:r>
              <a:rPr lang="cs-CZ" dirty="0" err="1" smtClean="0"/>
              <a:t>die</a:t>
            </a:r>
            <a:r>
              <a:rPr lang="cs-CZ" dirty="0" smtClean="0"/>
              <a:t> </a:t>
            </a:r>
            <a:r>
              <a:rPr lang="cs-CZ" dirty="0" err="1" smtClean="0"/>
              <a:t>Winkelprüfung</a:t>
            </a:r>
            <a:endParaRPr lang="cs-CZ" dirty="0" smtClean="0"/>
          </a:p>
          <a:p>
            <a:pPr lvl="1"/>
            <a:r>
              <a:rPr lang="cs-CZ" dirty="0" smtClean="0"/>
              <a:t>Monte Carlo </a:t>
            </a:r>
            <a:r>
              <a:rPr lang="cs-CZ" dirty="0" err="1" smtClean="0"/>
              <a:t>Method</a:t>
            </a:r>
            <a:r>
              <a:rPr lang="cs-CZ" dirty="0" smtClean="0"/>
              <a:t> </a:t>
            </a:r>
            <a:r>
              <a:rPr lang="cs-CZ" dirty="0" err="1" smtClean="0"/>
              <a:t>für</a:t>
            </a:r>
            <a:r>
              <a:rPr lang="cs-CZ" dirty="0" smtClean="0"/>
              <a:t> </a:t>
            </a:r>
            <a:r>
              <a:rPr lang="cs-CZ" dirty="0" err="1" smtClean="0"/>
              <a:t>Lokalisierung</a:t>
            </a: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7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Parklücke</a:t>
            </a:r>
            <a:r>
              <a:rPr lang="cs-CZ" dirty="0" smtClean="0"/>
              <a:t> </a:t>
            </a:r>
            <a:r>
              <a:rPr lang="cs-CZ" dirty="0" err="1" smtClean="0"/>
              <a:t>Detektion</a:t>
            </a:r>
            <a:r>
              <a:rPr lang="cs-CZ" dirty="0" smtClean="0"/>
              <a:t> - </a:t>
            </a:r>
            <a:r>
              <a:rPr lang="cs-CZ" dirty="0" err="1" smtClean="0"/>
              <a:t>Algorithmus</a:t>
            </a:r>
            <a:endParaRPr lang="en-US" dirty="0"/>
          </a:p>
        </p:txBody>
      </p:sp>
      <p:sp>
        <p:nvSpPr>
          <p:cNvPr id="4" name="Zaoblený obdélník 3"/>
          <p:cNvSpPr/>
          <p:nvPr/>
        </p:nvSpPr>
        <p:spPr>
          <a:xfrm>
            <a:off x="1546537" y="2154327"/>
            <a:ext cx="2226972" cy="1039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Calculation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distance</a:t>
            </a:r>
            <a:endParaRPr lang="en-US" dirty="0"/>
          </a:p>
        </p:txBody>
      </p:sp>
      <p:sp>
        <p:nvSpPr>
          <p:cNvPr id="5" name="Zaoblený obdélník 4"/>
          <p:cNvSpPr/>
          <p:nvPr/>
        </p:nvSpPr>
        <p:spPr>
          <a:xfrm>
            <a:off x="4534435" y="2154326"/>
            <a:ext cx="2226972" cy="1039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Detection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slot </a:t>
            </a:r>
            <a:r>
              <a:rPr lang="cs-CZ" dirty="0" err="1" smtClean="0"/>
              <a:t>begining</a:t>
            </a:r>
            <a:endParaRPr lang="en-US" dirty="0"/>
          </a:p>
        </p:txBody>
      </p:sp>
      <p:sp>
        <p:nvSpPr>
          <p:cNvPr id="6" name="Zaoblený obdélník 5"/>
          <p:cNvSpPr/>
          <p:nvPr/>
        </p:nvSpPr>
        <p:spPr>
          <a:xfrm>
            <a:off x="7522333" y="2154327"/>
            <a:ext cx="2226972" cy="1039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Detection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slot end</a:t>
            </a:r>
            <a:endParaRPr lang="en-US" dirty="0"/>
          </a:p>
        </p:txBody>
      </p:sp>
      <p:sp>
        <p:nvSpPr>
          <p:cNvPr id="7" name="Zaoblený obdélník 6"/>
          <p:cNvSpPr/>
          <p:nvPr/>
        </p:nvSpPr>
        <p:spPr>
          <a:xfrm>
            <a:off x="7522333" y="4446767"/>
            <a:ext cx="2226972" cy="1039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Saving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coordinates</a:t>
            </a:r>
            <a:endParaRPr lang="en-US" dirty="0"/>
          </a:p>
        </p:txBody>
      </p:sp>
      <p:sp>
        <p:nvSpPr>
          <p:cNvPr id="8" name="Zaoblený obdélník 7"/>
          <p:cNvSpPr/>
          <p:nvPr/>
        </p:nvSpPr>
        <p:spPr>
          <a:xfrm>
            <a:off x="4534435" y="4446767"/>
            <a:ext cx="2226972" cy="1039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Comparison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existing</a:t>
            </a:r>
            <a:r>
              <a:rPr lang="cs-CZ" dirty="0" smtClean="0"/>
              <a:t> </a:t>
            </a:r>
            <a:r>
              <a:rPr lang="cs-CZ" dirty="0" err="1" smtClean="0"/>
              <a:t>slots</a:t>
            </a:r>
            <a:endParaRPr lang="en-US" dirty="0"/>
          </a:p>
        </p:txBody>
      </p:sp>
      <p:sp>
        <p:nvSpPr>
          <p:cNvPr id="9" name="Zaoblený obdélník 8"/>
          <p:cNvSpPr/>
          <p:nvPr/>
        </p:nvSpPr>
        <p:spPr>
          <a:xfrm>
            <a:off x="1546537" y="4446767"/>
            <a:ext cx="2226972" cy="1039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Saving</a:t>
            </a:r>
            <a:r>
              <a:rPr lang="cs-CZ" dirty="0" smtClean="0"/>
              <a:t> </a:t>
            </a:r>
            <a:r>
              <a:rPr lang="cs-CZ" dirty="0" err="1" smtClean="0"/>
              <a:t>or</a:t>
            </a:r>
            <a:r>
              <a:rPr lang="cs-CZ" dirty="0" smtClean="0"/>
              <a:t> </a:t>
            </a:r>
            <a:r>
              <a:rPr lang="cs-CZ" dirty="0" err="1" smtClean="0"/>
              <a:t>updating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slot </a:t>
            </a:r>
            <a:r>
              <a:rPr lang="cs-CZ" dirty="0" err="1" smtClean="0"/>
              <a:t>array</a:t>
            </a:r>
            <a:endParaRPr lang="en-US" dirty="0"/>
          </a:p>
        </p:txBody>
      </p:sp>
      <p:cxnSp>
        <p:nvCxnSpPr>
          <p:cNvPr id="11" name="Přímá spojnice se šipkou 10"/>
          <p:cNvCxnSpPr>
            <a:stCxn id="4" idx="3"/>
            <a:endCxn id="5" idx="1"/>
          </p:cNvCxnSpPr>
          <p:nvPr/>
        </p:nvCxnSpPr>
        <p:spPr>
          <a:xfrm flipV="1">
            <a:off x="3773509" y="2674143"/>
            <a:ext cx="760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/>
          <p:cNvCxnSpPr>
            <a:stCxn id="5" idx="3"/>
            <a:endCxn id="6" idx="1"/>
          </p:cNvCxnSpPr>
          <p:nvPr/>
        </p:nvCxnSpPr>
        <p:spPr>
          <a:xfrm>
            <a:off x="6761407" y="2674143"/>
            <a:ext cx="760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/>
          <p:cNvCxnSpPr>
            <a:stCxn id="6" idx="2"/>
            <a:endCxn id="7" idx="0"/>
          </p:cNvCxnSpPr>
          <p:nvPr/>
        </p:nvCxnSpPr>
        <p:spPr>
          <a:xfrm>
            <a:off x="8635819" y="3193960"/>
            <a:ext cx="0" cy="125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/>
          <p:cNvCxnSpPr>
            <a:stCxn id="7" idx="1"/>
            <a:endCxn id="8" idx="3"/>
          </p:cNvCxnSpPr>
          <p:nvPr/>
        </p:nvCxnSpPr>
        <p:spPr>
          <a:xfrm flipH="1">
            <a:off x="6761407" y="4966584"/>
            <a:ext cx="760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se šipkou 20"/>
          <p:cNvCxnSpPr>
            <a:stCxn id="8" idx="1"/>
            <a:endCxn id="9" idx="3"/>
          </p:cNvCxnSpPr>
          <p:nvPr/>
        </p:nvCxnSpPr>
        <p:spPr>
          <a:xfrm flipH="1">
            <a:off x="3773509" y="4966584"/>
            <a:ext cx="760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56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Problemen</a:t>
            </a:r>
            <a:r>
              <a:rPr lang="cs-CZ" dirty="0" smtClean="0"/>
              <a:t> </a:t>
            </a:r>
            <a:r>
              <a:rPr lang="cs-CZ" dirty="0" err="1" smtClean="0"/>
              <a:t>und</a:t>
            </a:r>
            <a:r>
              <a:rPr lang="cs-CZ" dirty="0" smtClean="0"/>
              <a:t> </a:t>
            </a:r>
            <a:r>
              <a:rPr lang="cs-CZ" dirty="0" err="1" smtClean="0"/>
              <a:t>weiter</a:t>
            </a:r>
            <a:r>
              <a:rPr lang="cs-CZ" dirty="0" smtClean="0"/>
              <a:t> </a:t>
            </a:r>
            <a:r>
              <a:rPr lang="cs-CZ" dirty="0" err="1" smtClean="0"/>
              <a:t>Entwicklung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Problemen</a:t>
            </a:r>
            <a:r>
              <a:rPr lang="cs-CZ" dirty="0" smtClean="0"/>
              <a:t>:</a:t>
            </a:r>
          </a:p>
          <a:p>
            <a:pPr lvl="1"/>
            <a:r>
              <a:rPr lang="cs-CZ" dirty="0" err="1" smtClean="0"/>
              <a:t>Erwerbung</a:t>
            </a:r>
            <a:r>
              <a:rPr lang="cs-CZ" dirty="0" smtClean="0"/>
              <a:t> der </a:t>
            </a:r>
            <a:r>
              <a:rPr lang="cs-CZ" dirty="0" err="1" smtClean="0"/>
              <a:t>Daten</a:t>
            </a:r>
            <a:r>
              <a:rPr lang="cs-CZ" dirty="0" smtClean="0"/>
              <a:t> von </a:t>
            </a:r>
            <a:r>
              <a:rPr lang="cs-CZ" dirty="0" err="1" smtClean="0"/>
              <a:t>Triangulationsensoren</a:t>
            </a:r>
            <a:endParaRPr lang="cs-CZ" dirty="0" smtClean="0"/>
          </a:p>
          <a:p>
            <a:pPr lvl="1"/>
            <a:r>
              <a:rPr lang="cs-CZ" dirty="0" err="1" smtClean="0"/>
              <a:t>Weiterverarbeitung</a:t>
            </a:r>
            <a:r>
              <a:rPr lang="cs-CZ" dirty="0" smtClean="0"/>
              <a:t> des </a:t>
            </a:r>
            <a:r>
              <a:rPr lang="cs-CZ" dirty="0" err="1" smtClean="0"/>
              <a:t>Parklückenfeld</a:t>
            </a:r>
            <a:endParaRPr lang="cs-CZ" dirty="0" smtClean="0"/>
          </a:p>
          <a:p>
            <a:r>
              <a:rPr lang="cs-CZ" dirty="0" err="1" smtClean="0"/>
              <a:t>Entwicklung</a:t>
            </a:r>
            <a:r>
              <a:rPr lang="cs-CZ" dirty="0" smtClean="0"/>
              <a:t>:</a:t>
            </a:r>
          </a:p>
          <a:p>
            <a:pPr lvl="1"/>
            <a:r>
              <a:rPr lang="cs-CZ" dirty="0" err="1" smtClean="0"/>
              <a:t>Vergleichung</a:t>
            </a:r>
            <a:r>
              <a:rPr lang="cs-CZ" dirty="0" smtClean="0"/>
              <a:t> </a:t>
            </a:r>
            <a:r>
              <a:rPr lang="cs-CZ" dirty="0" err="1" smtClean="0"/>
              <a:t>mit</a:t>
            </a:r>
            <a:r>
              <a:rPr lang="cs-CZ" dirty="0" smtClean="0"/>
              <a:t> den </a:t>
            </a:r>
            <a:r>
              <a:rPr lang="cs-CZ" dirty="0" err="1" smtClean="0"/>
              <a:t>existierten</a:t>
            </a:r>
            <a:r>
              <a:rPr lang="cs-CZ" dirty="0" smtClean="0"/>
              <a:t> </a:t>
            </a:r>
            <a:r>
              <a:rPr lang="cs-CZ" dirty="0" err="1" smtClean="0"/>
              <a:t>Parklücken</a:t>
            </a:r>
            <a:endParaRPr lang="cs-CZ" dirty="0" smtClean="0"/>
          </a:p>
          <a:p>
            <a:pPr lvl="1"/>
            <a:r>
              <a:rPr lang="cs-CZ" dirty="0" err="1" smtClean="0"/>
              <a:t>Bestimmung</a:t>
            </a:r>
            <a:r>
              <a:rPr lang="cs-CZ" dirty="0" smtClean="0"/>
              <a:t> der </a:t>
            </a:r>
            <a:r>
              <a:rPr lang="cs-CZ" dirty="0" err="1" smtClean="0"/>
              <a:t>Messqualität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3693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123</Words>
  <Application>Microsoft Office PowerPoint</Application>
  <PresentationFormat>Širokoúhlá obrazovka</PresentationFormat>
  <Paragraphs>33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Navigation 2</vt:lpstr>
      <vt:lpstr>Position Bestimmung - Alghorithmus</vt:lpstr>
      <vt:lpstr>Problemen und weiter Entwicklung</vt:lpstr>
      <vt:lpstr>Parklücke Detektion - Algorithmus</vt:lpstr>
      <vt:lpstr>Problemen und weiter Entwicklung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2</dc:title>
  <dc:creator>Bilík Šimon (167661)</dc:creator>
  <cp:lastModifiedBy>Bilík Šimon (167661)</cp:lastModifiedBy>
  <cp:revision>3</cp:revision>
  <dcterms:created xsi:type="dcterms:W3CDTF">2017-12-06T19:04:42Z</dcterms:created>
  <dcterms:modified xsi:type="dcterms:W3CDTF">2017-12-06T20:18:54Z</dcterms:modified>
</cp:coreProperties>
</file>