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7.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8.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3" r:id="rId3"/>
    <p:sldMasterId id="2147483686" r:id="rId4"/>
    <p:sldMasterId id="2147483699" r:id="rId5"/>
    <p:sldMasterId id="2147483712" r:id="rId6"/>
    <p:sldMasterId id="2147483725" r:id="rId7"/>
    <p:sldMasterId id="2147483751" r:id="rId8"/>
    <p:sldMasterId id="2147483982" r:id="rId9"/>
  </p:sldMasterIdLst>
  <p:notesMasterIdLst>
    <p:notesMasterId r:id="rId60"/>
  </p:notesMasterIdLst>
  <p:sldIdLst>
    <p:sldId id="256" r:id="rId10"/>
    <p:sldId id="390" r:id="rId11"/>
    <p:sldId id="401" r:id="rId12"/>
    <p:sldId id="389" r:id="rId13"/>
    <p:sldId id="391" r:id="rId14"/>
    <p:sldId id="394" r:id="rId15"/>
    <p:sldId id="395" r:id="rId16"/>
    <p:sldId id="399" r:id="rId17"/>
    <p:sldId id="400" r:id="rId18"/>
    <p:sldId id="257" r:id="rId19"/>
    <p:sldId id="258" r:id="rId20"/>
    <p:sldId id="259" r:id="rId21"/>
    <p:sldId id="260" r:id="rId22"/>
    <p:sldId id="428" r:id="rId23"/>
    <p:sldId id="261" r:id="rId24"/>
    <p:sldId id="269" r:id="rId25"/>
    <p:sldId id="383" r:id="rId26"/>
    <p:sldId id="402" r:id="rId27"/>
    <p:sldId id="403" r:id="rId28"/>
    <p:sldId id="264" r:id="rId29"/>
    <p:sldId id="408" r:id="rId30"/>
    <p:sldId id="407" r:id="rId31"/>
    <p:sldId id="406" r:id="rId32"/>
    <p:sldId id="405" r:id="rId33"/>
    <p:sldId id="404" r:id="rId34"/>
    <p:sldId id="409" r:id="rId35"/>
    <p:sldId id="410" r:id="rId36"/>
    <p:sldId id="266" r:id="rId37"/>
    <p:sldId id="411" r:id="rId38"/>
    <p:sldId id="267" r:id="rId39"/>
    <p:sldId id="412" r:id="rId40"/>
    <p:sldId id="413" r:id="rId41"/>
    <p:sldId id="414" r:id="rId42"/>
    <p:sldId id="272" r:id="rId43"/>
    <p:sldId id="415" r:id="rId44"/>
    <p:sldId id="416" r:id="rId45"/>
    <p:sldId id="417" r:id="rId46"/>
    <p:sldId id="418" r:id="rId47"/>
    <p:sldId id="419" r:id="rId48"/>
    <p:sldId id="420" r:id="rId49"/>
    <p:sldId id="421" r:id="rId50"/>
    <p:sldId id="422" r:id="rId51"/>
    <p:sldId id="423" r:id="rId52"/>
    <p:sldId id="281" r:id="rId53"/>
    <p:sldId id="424" r:id="rId54"/>
    <p:sldId id="425" r:id="rId55"/>
    <p:sldId id="426" r:id="rId56"/>
    <p:sldId id="427" r:id="rId57"/>
    <p:sldId id="282" r:id="rId58"/>
    <p:sldId id="382" r:id="rId5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152"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61" Type="http://schemas.openxmlformats.org/officeDocument/2006/relationships/presProps" Target="pres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42.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4E0F82-7F48-4843-BA80-D7C6BCBFB6B9}" type="datetimeFigureOut">
              <a:rPr lang="zh-CN" altLang="en-US" smtClean="0"/>
              <a:pPr/>
              <a:t>2019/9/10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E91CE7-FA1B-4C63-BB66-1BFFF60241B1}" type="slidenum">
              <a:rPr lang="zh-CN" altLang="en-US" smtClean="0"/>
              <a:pPr/>
              <a:t>‹#›</a:t>
            </a:fld>
            <a:endParaRPr lang="zh-CN" altLang="en-US"/>
          </a:p>
        </p:txBody>
      </p:sp>
    </p:spTree>
    <p:extLst>
      <p:ext uri="{BB962C8B-B14F-4D97-AF65-F5344CB8AC3E}">
        <p14:creationId xmlns:p14="http://schemas.microsoft.com/office/powerpoint/2010/main" val="2875714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16</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25</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26</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27</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28</a:t>
            </a:fld>
            <a:endParaRPr lang="zh-CN" altLang="en-US">
              <a:solidFill>
                <a:prstClr val="black"/>
              </a:solidFill>
            </a:endParaRPr>
          </a:p>
        </p:txBody>
      </p:sp>
    </p:spTree>
    <p:extLst>
      <p:ext uri="{BB962C8B-B14F-4D97-AF65-F5344CB8AC3E}">
        <p14:creationId xmlns:p14="http://schemas.microsoft.com/office/powerpoint/2010/main" val="2252600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29</a:t>
            </a:fld>
            <a:endParaRPr lang="zh-CN" altLang="en-US">
              <a:solidFill>
                <a:prstClr val="black"/>
              </a:solidFill>
            </a:endParaRPr>
          </a:p>
        </p:txBody>
      </p:sp>
    </p:spTree>
    <p:extLst>
      <p:ext uri="{BB962C8B-B14F-4D97-AF65-F5344CB8AC3E}">
        <p14:creationId xmlns:p14="http://schemas.microsoft.com/office/powerpoint/2010/main" val="22526003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30</a:t>
            </a:fld>
            <a:endParaRPr lang="zh-CN" altLang="en-US">
              <a:solidFill>
                <a:prstClr val="black"/>
              </a:solidFill>
            </a:endParaRPr>
          </a:p>
        </p:txBody>
      </p:sp>
    </p:spTree>
    <p:extLst>
      <p:ext uri="{BB962C8B-B14F-4D97-AF65-F5344CB8AC3E}">
        <p14:creationId xmlns:p14="http://schemas.microsoft.com/office/powerpoint/2010/main" val="22526003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31</a:t>
            </a:fld>
            <a:endParaRPr lang="zh-CN" altLang="en-US">
              <a:solidFill>
                <a:prstClr val="black"/>
              </a:solidFill>
            </a:endParaRPr>
          </a:p>
        </p:txBody>
      </p:sp>
    </p:spTree>
    <p:extLst>
      <p:ext uri="{BB962C8B-B14F-4D97-AF65-F5344CB8AC3E}">
        <p14:creationId xmlns:p14="http://schemas.microsoft.com/office/powerpoint/2010/main" val="22526003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32</a:t>
            </a:fld>
            <a:endParaRPr lang="zh-CN" altLang="en-US">
              <a:solidFill>
                <a:prstClr val="black"/>
              </a:solidFill>
            </a:endParaRPr>
          </a:p>
        </p:txBody>
      </p:sp>
    </p:spTree>
    <p:extLst>
      <p:ext uri="{BB962C8B-B14F-4D97-AF65-F5344CB8AC3E}">
        <p14:creationId xmlns:p14="http://schemas.microsoft.com/office/powerpoint/2010/main" val="22526003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33</a:t>
            </a:fld>
            <a:endParaRPr lang="zh-CN" altLang="en-US">
              <a:solidFill>
                <a:prstClr val="black"/>
              </a:solidFill>
            </a:endParaRPr>
          </a:p>
        </p:txBody>
      </p:sp>
    </p:spTree>
    <p:extLst>
      <p:ext uri="{BB962C8B-B14F-4D97-AF65-F5344CB8AC3E}">
        <p14:creationId xmlns:p14="http://schemas.microsoft.com/office/powerpoint/2010/main" val="22526003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34</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17</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35</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36</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37</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38</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39</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40</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41</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42</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43</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44</a:t>
            </a:fld>
            <a:endParaRPr lang="zh-CN" altLang="en-US">
              <a:solidFill>
                <a:prstClr val="black"/>
              </a:solidFill>
            </a:endParaRPr>
          </a:p>
        </p:txBody>
      </p:sp>
    </p:spTree>
    <p:extLst>
      <p:ext uri="{BB962C8B-B14F-4D97-AF65-F5344CB8AC3E}">
        <p14:creationId xmlns:p14="http://schemas.microsoft.com/office/powerpoint/2010/main" val="2252600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18</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45</a:t>
            </a:fld>
            <a:endParaRPr lang="zh-CN" altLang="en-US">
              <a:solidFill>
                <a:prstClr val="black"/>
              </a:solidFill>
            </a:endParaRPr>
          </a:p>
        </p:txBody>
      </p:sp>
    </p:spTree>
    <p:extLst>
      <p:ext uri="{BB962C8B-B14F-4D97-AF65-F5344CB8AC3E}">
        <p14:creationId xmlns:p14="http://schemas.microsoft.com/office/powerpoint/2010/main" val="22526003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46</a:t>
            </a:fld>
            <a:endParaRPr lang="zh-CN" altLang="en-US">
              <a:solidFill>
                <a:prstClr val="black"/>
              </a:solidFill>
            </a:endParaRPr>
          </a:p>
        </p:txBody>
      </p:sp>
    </p:spTree>
    <p:extLst>
      <p:ext uri="{BB962C8B-B14F-4D97-AF65-F5344CB8AC3E}">
        <p14:creationId xmlns:p14="http://schemas.microsoft.com/office/powerpoint/2010/main" val="22526003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47</a:t>
            </a:fld>
            <a:endParaRPr lang="zh-CN" altLang="en-US">
              <a:solidFill>
                <a:prstClr val="black"/>
              </a:solidFill>
            </a:endParaRPr>
          </a:p>
        </p:txBody>
      </p:sp>
    </p:spTree>
    <p:extLst>
      <p:ext uri="{BB962C8B-B14F-4D97-AF65-F5344CB8AC3E}">
        <p14:creationId xmlns:p14="http://schemas.microsoft.com/office/powerpoint/2010/main" val="22526003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48</a:t>
            </a:fld>
            <a:endParaRPr lang="zh-CN" altLang="en-US">
              <a:solidFill>
                <a:prstClr val="black"/>
              </a:solidFill>
            </a:endParaRPr>
          </a:p>
        </p:txBody>
      </p:sp>
    </p:spTree>
    <p:extLst>
      <p:ext uri="{BB962C8B-B14F-4D97-AF65-F5344CB8AC3E}">
        <p14:creationId xmlns:p14="http://schemas.microsoft.com/office/powerpoint/2010/main" val="2252600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19</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20</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21</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22</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23</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24</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14FA8795-C94D-4500-92F8-EC69E64FEC42}" type="slidenum">
              <a:rPr lang="en-US" altLang="zh-CN"/>
              <a:pPr>
                <a:defRPr/>
              </a:pPr>
              <a:t>‹#›</a:t>
            </a:fld>
            <a:endParaRPr lang="en-US" altLang="zh-CN"/>
          </a:p>
        </p:txBody>
      </p:sp>
    </p:spTree>
    <p:extLst>
      <p:ext uri="{BB962C8B-B14F-4D97-AF65-F5344CB8AC3E}">
        <p14:creationId xmlns:p14="http://schemas.microsoft.com/office/powerpoint/2010/main" val="303956685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43462A52-CE05-47BB-8D77-87300F13A016}" type="slidenum">
              <a:rPr lang="en-US" altLang="zh-CN"/>
              <a:pPr>
                <a:defRPr/>
              </a:pPr>
              <a:t>‹#›</a:t>
            </a:fld>
            <a:endParaRPr lang="en-US" altLang="zh-CN"/>
          </a:p>
        </p:txBody>
      </p:sp>
    </p:spTree>
    <p:extLst>
      <p:ext uri="{BB962C8B-B14F-4D97-AF65-F5344CB8AC3E}">
        <p14:creationId xmlns:p14="http://schemas.microsoft.com/office/powerpoint/2010/main" val="241333564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59AE586D-1B11-48A5-8239-6ABDFB893235}" type="slidenum">
              <a:rPr lang="en-US" altLang="zh-CN"/>
              <a:pPr>
                <a:defRPr/>
              </a:pPr>
              <a:t>‹#›</a:t>
            </a:fld>
            <a:endParaRPr lang="en-US" altLang="zh-CN"/>
          </a:p>
        </p:txBody>
      </p:sp>
    </p:spTree>
    <p:extLst>
      <p:ext uri="{BB962C8B-B14F-4D97-AF65-F5344CB8AC3E}">
        <p14:creationId xmlns:p14="http://schemas.microsoft.com/office/powerpoint/2010/main" val="280154371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3458D11-AF57-4AC3-A4B6-9BC808C4D7BA}" type="slidenum">
              <a:rPr lang="en-US" altLang="zh-CN"/>
              <a:pPr>
                <a:defRPr/>
              </a:pPr>
              <a:t>‹#›</a:t>
            </a:fld>
            <a:endParaRPr lang="en-US" altLang="zh-CN"/>
          </a:p>
        </p:txBody>
      </p:sp>
    </p:spTree>
    <p:extLst>
      <p:ext uri="{BB962C8B-B14F-4D97-AF65-F5344CB8AC3E}">
        <p14:creationId xmlns:p14="http://schemas.microsoft.com/office/powerpoint/2010/main" val="314115553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922EF0E-9FD1-4443-8221-7C91314AD91D}" type="slidenum">
              <a:rPr lang="en-US" altLang="zh-CN"/>
              <a:pPr>
                <a:defRPr/>
              </a:pPr>
              <a:t>‹#›</a:t>
            </a:fld>
            <a:endParaRPr lang="en-US" altLang="zh-CN"/>
          </a:p>
        </p:txBody>
      </p:sp>
    </p:spTree>
    <p:extLst>
      <p:ext uri="{BB962C8B-B14F-4D97-AF65-F5344CB8AC3E}">
        <p14:creationId xmlns:p14="http://schemas.microsoft.com/office/powerpoint/2010/main" val="388151499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81C8847-1638-44C3-8A49-FD01956E48D2}" type="slidenum">
              <a:rPr lang="en-US" altLang="zh-CN"/>
              <a:pPr>
                <a:defRPr/>
              </a:pPr>
              <a:t>‹#›</a:t>
            </a:fld>
            <a:endParaRPr lang="en-US" altLang="zh-CN"/>
          </a:p>
        </p:txBody>
      </p:sp>
    </p:spTree>
    <p:extLst>
      <p:ext uri="{BB962C8B-B14F-4D97-AF65-F5344CB8AC3E}">
        <p14:creationId xmlns:p14="http://schemas.microsoft.com/office/powerpoint/2010/main" val="37822421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75A6AC9-750C-4739-9172-F889706FF9F5}" type="slidenum">
              <a:rPr lang="en-US" altLang="zh-CN"/>
              <a:pPr>
                <a:defRPr/>
              </a:pPr>
              <a:t>‹#›</a:t>
            </a:fld>
            <a:endParaRPr lang="en-US" altLang="zh-CN"/>
          </a:p>
        </p:txBody>
      </p:sp>
    </p:spTree>
    <p:extLst>
      <p:ext uri="{BB962C8B-B14F-4D97-AF65-F5344CB8AC3E}">
        <p14:creationId xmlns:p14="http://schemas.microsoft.com/office/powerpoint/2010/main" val="279225132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4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160463"/>
            <a:ext cx="8229600" cy="49657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A36CF43-74AF-4A62-BE42-8C8DA266FB8B}" type="slidenum">
              <a:rPr lang="en-US" altLang="zh-CN"/>
              <a:pPr>
                <a:defRPr/>
              </a:pPr>
              <a:t>‹#›</a:t>
            </a:fld>
            <a:endParaRPr lang="en-US" altLang="zh-CN"/>
          </a:p>
        </p:txBody>
      </p:sp>
    </p:spTree>
    <p:extLst>
      <p:ext uri="{BB962C8B-B14F-4D97-AF65-F5344CB8AC3E}">
        <p14:creationId xmlns:p14="http://schemas.microsoft.com/office/powerpoint/2010/main" val="1439778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77701cc93d56fd32be09e69e"/>
          <p:cNvPicPr>
            <a:picLocks noChangeAspect="1" noChangeArrowheads="1"/>
          </p:cNvPicPr>
          <p:nvPr userDrawn="1"/>
        </p:nvPicPr>
        <p:blipFill>
          <a:blip r:embed="rId2">
            <a:extLst>
              <a:ext uri="{28A0092B-C50C-407E-A947-70E740481C1C}">
                <a14:useLocalDpi xmlns:a14="http://schemas.microsoft.com/office/drawing/2010/main" val="0"/>
              </a:ext>
            </a:extLst>
          </a:blip>
          <a:srcRect l="1672" r="50340" b="5003"/>
          <a:stretch>
            <a:fillRect/>
          </a:stretch>
        </p:blipFill>
        <p:spPr bwMode="auto">
          <a:xfrm>
            <a:off x="19050" y="44450"/>
            <a:ext cx="4373563" cy="5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25"/>
          <p:cNvGrpSpPr>
            <a:grpSpLocks/>
          </p:cNvGrpSpPr>
          <p:nvPr userDrawn="1"/>
        </p:nvGrpSpPr>
        <p:grpSpPr bwMode="auto">
          <a:xfrm>
            <a:off x="-180975" y="-63500"/>
            <a:ext cx="9542463" cy="7053263"/>
            <a:chOff x="-114" y="-40"/>
            <a:chExt cx="6011" cy="4443"/>
          </a:xfrm>
        </p:grpSpPr>
        <p:sp>
          <p:nvSpPr>
            <p:cNvPr id="6" name="Rectangle 9" descr="绿色大理石"/>
            <p:cNvSpPr>
              <a:spLocks noChangeArrowheads="1"/>
            </p:cNvSpPr>
            <p:nvPr userDrawn="1"/>
          </p:nvSpPr>
          <p:spPr bwMode="auto">
            <a:xfrm rot="5400000">
              <a:off x="3476" y="2040"/>
              <a:ext cx="4320" cy="24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7" name="Rectangle 10" descr="绿色大理石"/>
            <p:cNvSpPr>
              <a:spLocks noChangeArrowheads="1"/>
            </p:cNvSpPr>
            <p:nvPr userDrawn="1"/>
          </p:nvSpPr>
          <p:spPr bwMode="auto">
            <a:xfrm rot="16200000" flipH="1">
              <a:off x="-2035" y="2040"/>
              <a:ext cx="4320" cy="24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8" name="Rectangle 11" descr="绿色大理石"/>
            <p:cNvSpPr>
              <a:spLocks noChangeArrowheads="1"/>
            </p:cNvSpPr>
            <p:nvPr userDrawn="1"/>
          </p:nvSpPr>
          <p:spPr bwMode="auto">
            <a:xfrm>
              <a:off x="0" y="4206"/>
              <a:ext cx="5760" cy="11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9" name="Freeform 12"/>
            <p:cNvSpPr>
              <a:spLocks/>
            </p:cNvSpPr>
            <p:nvPr userDrawn="1"/>
          </p:nvSpPr>
          <p:spPr bwMode="auto">
            <a:xfrm>
              <a:off x="-23" y="-17"/>
              <a:ext cx="567" cy="4420"/>
            </a:xfrm>
            <a:custGeom>
              <a:avLst/>
              <a:gdLst>
                <a:gd name="T0" fmla="*/ 4 w 769"/>
                <a:gd name="T1" fmla="*/ 0 h 4352"/>
                <a:gd name="T2" fmla="*/ 8 w 769"/>
                <a:gd name="T3" fmla="*/ 16 h 4352"/>
                <a:gd name="T4" fmla="*/ 20 w 769"/>
                <a:gd name="T5" fmla="*/ 51 h 4352"/>
                <a:gd name="T6" fmla="*/ 18 w 769"/>
                <a:gd name="T7" fmla="*/ 483 h 4352"/>
                <a:gd name="T8" fmla="*/ 18 w 769"/>
                <a:gd name="T9" fmla="*/ 1101 h 4352"/>
                <a:gd name="T10" fmla="*/ 15 w 769"/>
                <a:gd name="T11" fmla="*/ 1347 h 4352"/>
                <a:gd name="T12" fmla="*/ 14 w 769"/>
                <a:gd name="T13" fmla="*/ 1651 h 4352"/>
                <a:gd name="T14" fmla="*/ 13 w 769"/>
                <a:gd name="T15" fmla="*/ 1888 h 4352"/>
                <a:gd name="T16" fmla="*/ 15 w 769"/>
                <a:gd name="T17" fmla="*/ 2059 h 4352"/>
                <a:gd name="T18" fmla="*/ 16 w 769"/>
                <a:gd name="T19" fmla="*/ 2146 h 4352"/>
                <a:gd name="T20" fmla="*/ 17 w 769"/>
                <a:gd name="T21" fmla="*/ 2210 h 4352"/>
                <a:gd name="T22" fmla="*/ 18 w 769"/>
                <a:gd name="T23" fmla="*/ 2288 h 4352"/>
                <a:gd name="T24" fmla="*/ 20 w 769"/>
                <a:gd name="T25" fmla="*/ 2486 h 4352"/>
                <a:gd name="T26" fmla="*/ 21 w 769"/>
                <a:gd name="T27" fmla="*/ 2761 h 4352"/>
                <a:gd name="T28" fmla="*/ 21 w 769"/>
                <a:gd name="T29" fmla="*/ 3027 h 4352"/>
                <a:gd name="T30" fmla="*/ 21 w 769"/>
                <a:gd name="T31" fmla="*/ 3074 h 4352"/>
                <a:gd name="T32" fmla="*/ 22 w 769"/>
                <a:gd name="T33" fmla="*/ 3150 h 4352"/>
                <a:gd name="T34" fmla="*/ 22 w 769"/>
                <a:gd name="T35" fmla="*/ 3283 h 4352"/>
                <a:gd name="T36" fmla="*/ 24 w 769"/>
                <a:gd name="T37" fmla="*/ 3416 h 4352"/>
                <a:gd name="T38" fmla="*/ 24 w 769"/>
                <a:gd name="T39" fmla="*/ 3549 h 4352"/>
                <a:gd name="T40" fmla="*/ 25 w 769"/>
                <a:gd name="T41" fmla="*/ 3587 h 4352"/>
                <a:gd name="T42" fmla="*/ 25 w 769"/>
                <a:gd name="T43" fmla="*/ 4041 h 4352"/>
                <a:gd name="T44" fmla="*/ 27 w 769"/>
                <a:gd name="T45" fmla="*/ 4513 h 4352"/>
                <a:gd name="T46" fmla="*/ 25 w 769"/>
                <a:gd name="T47" fmla="*/ 5160 h 4352"/>
                <a:gd name="T48" fmla="*/ 22 w 769"/>
                <a:gd name="T49" fmla="*/ 4866 h 4352"/>
                <a:gd name="T50" fmla="*/ 18 w 769"/>
                <a:gd name="T51" fmla="*/ 4924 h 4352"/>
                <a:gd name="T52" fmla="*/ 14 w 769"/>
                <a:gd name="T53" fmla="*/ 5027 h 4352"/>
                <a:gd name="T54" fmla="*/ 12 w 769"/>
                <a:gd name="T55" fmla="*/ 4974 h 4352"/>
                <a:gd name="T56" fmla="*/ 11 w 769"/>
                <a:gd name="T57" fmla="*/ 4942 h 4352"/>
                <a:gd name="T58" fmla="*/ 10 w 769"/>
                <a:gd name="T59" fmla="*/ 4933 h 4352"/>
                <a:gd name="T60" fmla="*/ 10 w 769"/>
                <a:gd name="T61" fmla="*/ 4906 h 4352"/>
                <a:gd name="T62" fmla="*/ 9 w 769"/>
                <a:gd name="T63" fmla="*/ 4885 h 4352"/>
                <a:gd name="T64" fmla="*/ 7 w 769"/>
                <a:gd name="T65" fmla="*/ 4823 h 4352"/>
                <a:gd name="T66" fmla="*/ 4 w 769"/>
                <a:gd name="T67" fmla="*/ 4606 h 4352"/>
                <a:gd name="T68" fmla="*/ 5 w 769"/>
                <a:gd name="T69" fmla="*/ 3444 h 4352"/>
                <a:gd name="T70" fmla="*/ 7 w 769"/>
                <a:gd name="T71" fmla="*/ 3121 h 4352"/>
                <a:gd name="T72" fmla="*/ 6 w 769"/>
                <a:gd name="T73" fmla="*/ 2229 h 4352"/>
                <a:gd name="T74" fmla="*/ 5 w 769"/>
                <a:gd name="T75" fmla="*/ 1973 h 4352"/>
                <a:gd name="T76" fmla="*/ 2 w 769"/>
                <a:gd name="T77" fmla="*/ 1491 h 4352"/>
                <a:gd name="T78" fmla="*/ 1 w 769"/>
                <a:gd name="T79" fmla="*/ 1053 h 4352"/>
                <a:gd name="T80" fmla="*/ 1 w 769"/>
                <a:gd name="T81" fmla="*/ 626 h 4352"/>
                <a:gd name="T82" fmla="*/ 2 w 769"/>
                <a:gd name="T83" fmla="*/ 181 h 4352"/>
                <a:gd name="T84" fmla="*/ 7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 name="Freeform 13"/>
            <p:cNvSpPr>
              <a:spLocks/>
            </p:cNvSpPr>
            <p:nvPr userDrawn="1"/>
          </p:nvSpPr>
          <p:spPr bwMode="auto">
            <a:xfrm>
              <a:off x="249" y="2478"/>
              <a:ext cx="136" cy="1565"/>
            </a:xfrm>
            <a:custGeom>
              <a:avLst/>
              <a:gdLst>
                <a:gd name="T0" fmla="*/ 98 w 135"/>
                <a:gd name="T1" fmla="*/ 2147483647 h 321"/>
                <a:gd name="T2" fmla="*/ 114 w 135"/>
                <a:gd name="T3" fmla="*/ 0 h 321"/>
                <a:gd name="T4" fmla="*/ 130 w 135"/>
                <a:gd name="T5" fmla="*/ 2147483647 h 321"/>
                <a:gd name="T6" fmla="*/ 106 w 135"/>
                <a:gd name="T7" fmla="*/ 2147483647 h 321"/>
                <a:gd name="T8" fmla="*/ 98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1" name="Freeform 14"/>
            <p:cNvSpPr>
              <a:spLocks/>
            </p:cNvSpPr>
            <p:nvPr userDrawn="1"/>
          </p:nvSpPr>
          <p:spPr bwMode="auto">
            <a:xfrm>
              <a:off x="90" y="2364"/>
              <a:ext cx="113" cy="1451"/>
            </a:xfrm>
            <a:custGeom>
              <a:avLst/>
              <a:gdLst>
                <a:gd name="T0" fmla="*/ 13 w 135"/>
                <a:gd name="T1" fmla="*/ 2147483647 h 321"/>
                <a:gd name="T2" fmla="*/ 14 w 135"/>
                <a:gd name="T3" fmla="*/ 0 h 321"/>
                <a:gd name="T4" fmla="*/ 16 w 135"/>
                <a:gd name="T5" fmla="*/ 2147483647 h 321"/>
                <a:gd name="T6" fmla="*/ 13 w 135"/>
                <a:gd name="T7" fmla="*/ 2147483647 h 321"/>
                <a:gd name="T8" fmla="*/ 13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2" name="Freeform 15"/>
            <p:cNvSpPr>
              <a:spLocks/>
            </p:cNvSpPr>
            <p:nvPr userDrawn="1"/>
          </p:nvSpPr>
          <p:spPr bwMode="auto">
            <a:xfrm>
              <a:off x="-23" y="-40"/>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3" name="Freeform 16"/>
            <p:cNvSpPr>
              <a:spLocks/>
            </p:cNvSpPr>
            <p:nvPr userDrawn="1"/>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0 h 4352"/>
                <a:gd name="T42" fmla="*/ 0 w 769"/>
                <a:gd name="T43" fmla="*/ 0 h 4352"/>
                <a:gd name="T44" fmla="*/ 0 w 769"/>
                <a:gd name="T45" fmla="*/ 0 h 4352"/>
                <a:gd name="T46" fmla="*/ 0 w 769"/>
                <a:gd name="T47" fmla="*/ 0 h 4352"/>
                <a:gd name="T48" fmla="*/ 0 w 769"/>
                <a:gd name="T49" fmla="*/ 0 h 4352"/>
                <a:gd name="T50" fmla="*/ 0 w 769"/>
                <a:gd name="T51" fmla="*/ 0 h 4352"/>
                <a:gd name="T52" fmla="*/ 0 w 769"/>
                <a:gd name="T53" fmla="*/ 0 h 4352"/>
                <a:gd name="T54" fmla="*/ 0 w 769"/>
                <a:gd name="T55" fmla="*/ 0 h 4352"/>
                <a:gd name="T56" fmla="*/ 0 w 769"/>
                <a:gd name="T57" fmla="*/ 0 h 4352"/>
                <a:gd name="T58" fmla="*/ 0 w 769"/>
                <a:gd name="T59" fmla="*/ 0 h 4352"/>
                <a:gd name="T60" fmla="*/ 0 w 769"/>
                <a:gd name="T61" fmla="*/ 0 h 4352"/>
                <a:gd name="T62" fmla="*/ 0 w 769"/>
                <a:gd name="T63" fmla="*/ 0 h 4352"/>
                <a:gd name="T64" fmla="*/ 0 w 769"/>
                <a:gd name="T65" fmla="*/ 0 h 4352"/>
                <a:gd name="T66" fmla="*/ 0 w 769"/>
                <a:gd name="T67" fmla="*/ 0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nvGrpSpPr>
            <p:cNvPr id="14" name="Group 17"/>
            <p:cNvGrpSpPr>
              <a:grpSpLocks/>
            </p:cNvGrpSpPr>
            <p:nvPr userDrawn="1"/>
          </p:nvGrpSpPr>
          <p:grpSpPr bwMode="auto">
            <a:xfrm flipH="1">
              <a:off x="5125" y="-40"/>
              <a:ext cx="680" cy="4443"/>
              <a:chOff x="-23" y="-40"/>
              <a:chExt cx="567" cy="4443"/>
            </a:xfrm>
          </p:grpSpPr>
          <p:sp>
            <p:nvSpPr>
              <p:cNvPr id="17" name="Freeform 18"/>
              <p:cNvSpPr>
                <a:spLocks/>
              </p:cNvSpPr>
              <p:nvPr/>
            </p:nvSpPr>
            <p:spPr bwMode="auto">
              <a:xfrm>
                <a:off x="-23" y="-17"/>
                <a:ext cx="567" cy="4420"/>
              </a:xfrm>
              <a:custGeom>
                <a:avLst/>
                <a:gdLst>
                  <a:gd name="T0" fmla="*/ 4 w 769"/>
                  <a:gd name="T1" fmla="*/ 0 h 4352"/>
                  <a:gd name="T2" fmla="*/ 8 w 769"/>
                  <a:gd name="T3" fmla="*/ 16 h 4352"/>
                  <a:gd name="T4" fmla="*/ 20 w 769"/>
                  <a:gd name="T5" fmla="*/ 51 h 4352"/>
                  <a:gd name="T6" fmla="*/ 18 w 769"/>
                  <a:gd name="T7" fmla="*/ 483 h 4352"/>
                  <a:gd name="T8" fmla="*/ 18 w 769"/>
                  <a:gd name="T9" fmla="*/ 1101 h 4352"/>
                  <a:gd name="T10" fmla="*/ 15 w 769"/>
                  <a:gd name="T11" fmla="*/ 1347 h 4352"/>
                  <a:gd name="T12" fmla="*/ 14 w 769"/>
                  <a:gd name="T13" fmla="*/ 1651 h 4352"/>
                  <a:gd name="T14" fmla="*/ 13 w 769"/>
                  <a:gd name="T15" fmla="*/ 1888 h 4352"/>
                  <a:gd name="T16" fmla="*/ 15 w 769"/>
                  <a:gd name="T17" fmla="*/ 2059 h 4352"/>
                  <a:gd name="T18" fmla="*/ 16 w 769"/>
                  <a:gd name="T19" fmla="*/ 2146 h 4352"/>
                  <a:gd name="T20" fmla="*/ 17 w 769"/>
                  <a:gd name="T21" fmla="*/ 2210 h 4352"/>
                  <a:gd name="T22" fmla="*/ 18 w 769"/>
                  <a:gd name="T23" fmla="*/ 2288 h 4352"/>
                  <a:gd name="T24" fmla="*/ 20 w 769"/>
                  <a:gd name="T25" fmla="*/ 2486 h 4352"/>
                  <a:gd name="T26" fmla="*/ 21 w 769"/>
                  <a:gd name="T27" fmla="*/ 2761 h 4352"/>
                  <a:gd name="T28" fmla="*/ 21 w 769"/>
                  <a:gd name="T29" fmla="*/ 3027 h 4352"/>
                  <a:gd name="T30" fmla="*/ 21 w 769"/>
                  <a:gd name="T31" fmla="*/ 3074 h 4352"/>
                  <a:gd name="T32" fmla="*/ 22 w 769"/>
                  <a:gd name="T33" fmla="*/ 3150 h 4352"/>
                  <a:gd name="T34" fmla="*/ 22 w 769"/>
                  <a:gd name="T35" fmla="*/ 3283 h 4352"/>
                  <a:gd name="T36" fmla="*/ 24 w 769"/>
                  <a:gd name="T37" fmla="*/ 3416 h 4352"/>
                  <a:gd name="T38" fmla="*/ 24 w 769"/>
                  <a:gd name="T39" fmla="*/ 3549 h 4352"/>
                  <a:gd name="T40" fmla="*/ 25 w 769"/>
                  <a:gd name="T41" fmla="*/ 3587 h 4352"/>
                  <a:gd name="T42" fmla="*/ 25 w 769"/>
                  <a:gd name="T43" fmla="*/ 4041 h 4352"/>
                  <a:gd name="T44" fmla="*/ 27 w 769"/>
                  <a:gd name="T45" fmla="*/ 4513 h 4352"/>
                  <a:gd name="T46" fmla="*/ 25 w 769"/>
                  <a:gd name="T47" fmla="*/ 5160 h 4352"/>
                  <a:gd name="T48" fmla="*/ 22 w 769"/>
                  <a:gd name="T49" fmla="*/ 4866 h 4352"/>
                  <a:gd name="T50" fmla="*/ 18 w 769"/>
                  <a:gd name="T51" fmla="*/ 4924 h 4352"/>
                  <a:gd name="T52" fmla="*/ 14 w 769"/>
                  <a:gd name="T53" fmla="*/ 5027 h 4352"/>
                  <a:gd name="T54" fmla="*/ 12 w 769"/>
                  <a:gd name="T55" fmla="*/ 4974 h 4352"/>
                  <a:gd name="T56" fmla="*/ 11 w 769"/>
                  <a:gd name="T57" fmla="*/ 4942 h 4352"/>
                  <a:gd name="T58" fmla="*/ 10 w 769"/>
                  <a:gd name="T59" fmla="*/ 4933 h 4352"/>
                  <a:gd name="T60" fmla="*/ 10 w 769"/>
                  <a:gd name="T61" fmla="*/ 4906 h 4352"/>
                  <a:gd name="T62" fmla="*/ 9 w 769"/>
                  <a:gd name="T63" fmla="*/ 4885 h 4352"/>
                  <a:gd name="T64" fmla="*/ 7 w 769"/>
                  <a:gd name="T65" fmla="*/ 4823 h 4352"/>
                  <a:gd name="T66" fmla="*/ 4 w 769"/>
                  <a:gd name="T67" fmla="*/ 4606 h 4352"/>
                  <a:gd name="T68" fmla="*/ 5 w 769"/>
                  <a:gd name="T69" fmla="*/ 3444 h 4352"/>
                  <a:gd name="T70" fmla="*/ 7 w 769"/>
                  <a:gd name="T71" fmla="*/ 3121 h 4352"/>
                  <a:gd name="T72" fmla="*/ 6 w 769"/>
                  <a:gd name="T73" fmla="*/ 2229 h 4352"/>
                  <a:gd name="T74" fmla="*/ 5 w 769"/>
                  <a:gd name="T75" fmla="*/ 1973 h 4352"/>
                  <a:gd name="T76" fmla="*/ 2 w 769"/>
                  <a:gd name="T77" fmla="*/ 1491 h 4352"/>
                  <a:gd name="T78" fmla="*/ 1 w 769"/>
                  <a:gd name="T79" fmla="*/ 1053 h 4352"/>
                  <a:gd name="T80" fmla="*/ 1 w 769"/>
                  <a:gd name="T81" fmla="*/ 626 h 4352"/>
                  <a:gd name="T82" fmla="*/ 2 w 769"/>
                  <a:gd name="T83" fmla="*/ 181 h 4352"/>
                  <a:gd name="T84" fmla="*/ 7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8" name="Freeform 19"/>
              <p:cNvSpPr>
                <a:spLocks/>
              </p:cNvSpPr>
              <p:nvPr/>
            </p:nvSpPr>
            <p:spPr bwMode="auto">
              <a:xfrm>
                <a:off x="249" y="2478"/>
                <a:ext cx="136" cy="1565"/>
              </a:xfrm>
              <a:custGeom>
                <a:avLst/>
                <a:gdLst>
                  <a:gd name="T0" fmla="*/ 98 w 135"/>
                  <a:gd name="T1" fmla="*/ 2147483647 h 321"/>
                  <a:gd name="T2" fmla="*/ 114 w 135"/>
                  <a:gd name="T3" fmla="*/ 0 h 321"/>
                  <a:gd name="T4" fmla="*/ 130 w 135"/>
                  <a:gd name="T5" fmla="*/ 2147483647 h 321"/>
                  <a:gd name="T6" fmla="*/ 106 w 135"/>
                  <a:gd name="T7" fmla="*/ 2147483647 h 321"/>
                  <a:gd name="T8" fmla="*/ 98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9" name="Freeform 20"/>
              <p:cNvSpPr>
                <a:spLocks/>
              </p:cNvSpPr>
              <p:nvPr/>
            </p:nvSpPr>
            <p:spPr bwMode="auto">
              <a:xfrm>
                <a:off x="90" y="2364"/>
                <a:ext cx="113" cy="1451"/>
              </a:xfrm>
              <a:custGeom>
                <a:avLst/>
                <a:gdLst>
                  <a:gd name="T0" fmla="*/ 13 w 135"/>
                  <a:gd name="T1" fmla="*/ 2147483647 h 321"/>
                  <a:gd name="T2" fmla="*/ 14 w 135"/>
                  <a:gd name="T3" fmla="*/ 0 h 321"/>
                  <a:gd name="T4" fmla="*/ 16 w 135"/>
                  <a:gd name="T5" fmla="*/ 2147483647 h 321"/>
                  <a:gd name="T6" fmla="*/ 13 w 135"/>
                  <a:gd name="T7" fmla="*/ 2147483647 h 321"/>
                  <a:gd name="T8" fmla="*/ 13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0" name="Freeform 21"/>
              <p:cNvSpPr>
                <a:spLocks/>
              </p:cNvSpPr>
              <p:nvPr/>
            </p:nvSpPr>
            <p:spPr bwMode="auto">
              <a:xfrm>
                <a:off x="-23" y="-40"/>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1" name="Freeform 22"/>
              <p:cNvSpPr>
                <a:spLocks/>
              </p:cNvSpPr>
              <p:nvPr/>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0 h 4352"/>
                  <a:gd name="T42" fmla="*/ 0 w 769"/>
                  <a:gd name="T43" fmla="*/ 0 h 4352"/>
                  <a:gd name="T44" fmla="*/ 0 w 769"/>
                  <a:gd name="T45" fmla="*/ 0 h 4352"/>
                  <a:gd name="T46" fmla="*/ 0 w 769"/>
                  <a:gd name="T47" fmla="*/ 0 h 4352"/>
                  <a:gd name="T48" fmla="*/ 0 w 769"/>
                  <a:gd name="T49" fmla="*/ 0 h 4352"/>
                  <a:gd name="T50" fmla="*/ 0 w 769"/>
                  <a:gd name="T51" fmla="*/ 0 h 4352"/>
                  <a:gd name="T52" fmla="*/ 0 w 769"/>
                  <a:gd name="T53" fmla="*/ 0 h 4352"/>
                  <a:gd name="T54" fmla="*/ 0 w 769"/>
                  <a:gd name="T55" fmla="*/ 0 h 4352"/>
                  <a:gd name="T56" fmla="*/ 0 w 769"/>
                  <a:gd name="T57" fmla="*/ 0 h 4352"/>
                  <a:gd name="T58" fmla="*/ 0 w 769"/>
                  <a:gd name="T59" fmla="*/ 0 h 4352"/>
                  <a:gd name="T60" fmla="*/ 0 w 769"/>
                  <a:gd name="T61" fmla="*/ 0 h 4352"/>
                  <a:gd name="T62" fmla="*/ 0 w 769"/>
                  <a:gd name="T63" fmla="*/ 0 h 4352"/>
                  <a:gd name="T64" fmla="*/ 0 w 769"/>
                  <a:gd name="T65" fmla="*/ 0 h 4352"/>
                  <a:gd name="T66" fmla="*/ 0 w 769"/>
                  <a:gd name="T67" fmla="*/ 0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15" name="Freeform 23"/>
            <p:cNvSpPr>
              <a:spLocks/>
            </p:cNvSpPr>
            <p:nvPr userDrawn="1"/>
          </p:nvSpPr>
          <p:spPr bwMode="auto">
            <a:xfrm>
              <a:off x="-114" y="-17"/>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6" name="Freeform 24"/>
            <p:cNvSpPr>
              <a:spLocks/>
            </p:cNvSpPr>
            <p:nvPr userDrawn="1"/>
          </p:nvSpPr>
          <p:spPr bwMode="auto">
            <a:xfrm>
              <a:off x="5534" y="-40"/>
              <a:ext cx="363" cy="3243"/>
            </a:xfrm>
            <a:custGeom>
              <a:avLst/>
              <a:gdLst>
                <a:gd name="T0" fmla="*/ 0 w 769"/>
                <a:gd name="T1" fmla="*/ 0 h 4352"/>
                <a:gd name="T2" fmla="*/ 0 w 769"/>
                <a:gd name="T3" fmla="*/ 1 h 4352"/>
                <a:gd name="T4" fmla="*/ 0 w 769"/>
                <a:gd name="T5" fmla="*/ 1 h 4352"/>
                <a:gd name="T6" fmla="*/ 0 w 769"/>
                <a:gd name="T7" fmla="*/ 16 h 4352"/>
                <a:gd name="T8" fmla="*/ 0 w 769"/>
                <a:gd name="T9" fmla="*/ 37 h 4352"/>
                <a:gd name="T10" fmla="*/ 0 w 769"/>
                <a:gd name="T11" fmla="*/ 45 h 4352"/>
                <a:gd name="T12" fmla="*/ 0 w 769"/>
                <a:gd name="T13" fmla="*/ 54 h 4352"/>
                <a:gd name="T14" fmla="*/ 0 w 769"/>
                <a:gd name="T15" fmla="*/ 63 h 4352"/>
                <a:gd name="T16" fmla="*/ 0 w 769"/>
                <a:gd name="T17" fmla="*/ 69 h 4352"/>
                <a:gd name="T18" fmla="*/ 0 w 769"/>
                <a:gd name="T19" fmla="*/ 71 h 4352"/>
                <a:gd name="T20" fmla="*/ 0 w 769"/>
                <a:gd name="T21" fmla="*/ 73 h 4352"/>
                <a:gd name="T22" fmla="*/ 0 w 769"/>
                <a:gd name="T23" fmla="*/ 75 h 4352"/>
                <a:gd name="T24" fmla="*/ 0 w 769"/>
                <a:gd name="T25" fmla="*/ 82 h 4352"/>
                <a:gd name="T26" fmla="*/ 0 w 769"/>
                <a:gd name="T27" fmla="*/ 92 h 4352"/>
                <a:gd name="T28" fmla="*/ 0 w 769"/>
                <a:gd name="T29" fmla="*/ 101 h 4352"/>
                <a:gd name="T30" fmla="*/ 0 w 769"/>
                <a:gd name="T31" fmla="*/ 101 h 4352"/>
                <a:gd name="T32" fmla="*/ 0 w 769"/>
                <a:gd name="T33" fmla="*/ 105 h 4352"/>
                <a:gd name="T34" fmla="*/ 0 w 769"/>
                <a:gd name="T35" fmla="*/ 109 h 4352"/>
                <a:gd name="T36" fmla="*/ 0 w 769"/>
                <a:gd name="T37" fmla="*/ 113 h 4352"/>
                <a:gd name="T38" fmla="*/ 0 w 769"/>
                <a:gd name="T39" fmla="*/ 118 h 4352"/>
                <a:gd name="T40" fmla="*/ 0 w 769"/>
                <a:gd name="T41" fmla="*/ 119 h 4352"/>
                <a:gd name="T42" fmla="*/ 0 w 769"/>
                <a:gd name="T43" fmla="*/ 134 h 4352"/>
                <a:gd name="T44" fmla="*/ 0 w 769"/>
                <a:gd name="T45" fmla="*/ 150 h 4352"/>
                <a:gd name="T46" fmla="*/ 0 w 769"/>
                <a:gd name="T47" fmla="*/ 171 h 4352"/>
                <a:gd name="T48" fmla="*/ 0 w 769"/>
                <a:gd name="T49" fmla="*/ 162 h 4352"/>
                <a:gd name="T50" fmla="*/ 0 w 769"/>
                <a:gd name="T51" fmla="*/ 163 h 4352"/>
                <a:gd name="T52" fmla="*/ 0 w 769"/>
                <a:gd name="T53" fmla="*/ 167 h 4352"/>
                <a:gd name="T54" fmla="*/ 0 w 769"/>
                <a:gd name="T55" fmla="*/ 165 h 4352"/>
                <a:gd name="T56" fmla="*/ 0 w 769"/>
                <a:gd name="T57" fmla="*/ 164 h 4352"/>
                <a:gd name="T58" fmla="*/ 0 w 769"/>
                <a:gd name="T59" fmla="*/ 164 h 4352"/>
                <a:gd name="T60" fmla="*/ 0 w 769"/>
                <a:gd name="T61" fmla="*/ 162 h 4352"/>
                <a:gd name="T62" fmla="*/ 0 w 769"/>
                <a:gd name="T63" fmla="*/ 162 h 4352"/>
                <a:gd name="T64" fmla="*/ 0 w 769"/>
                <a:gd name="T65" fmla="*/ 160 h 4352"/>
                <a:gd name="T66" fmla="*/ 0 w 769"/>
                <a:gd name="T67" fmla="*/ 153 h 4352"/>
                <a:gd name="T68" fmla="*/ 0 w 769"/>
                <a:gd name="T69" fmla="*/ 115 h 4352"/>
                <a:gd name="T70" fmla="*/ 0 w 769"/>
                <a:gd name="T71" fmla="*/ 104 h 4352"/>
                <a:gd name="T72" fmla="*/ 0 w 769"/>
                <a:gd name="T73" fmla="*/ 74 h 4352"/>
                <a:gd name="T74" fmla="*/ 0 w 769"/>
                <a:gd name="T75" fmla="*/ 66 h 4352"/>
                <a:gd name="T76" fmla="*/ 0 w 769"/>
                <a:gd name="T77" fmla="*/ 49 h 4352"/>
                <a:gd name="T78" fmla="*/ 0 w 769"/>
                <a:gd name="T79" fmla="*/ 35 h 4352"/>
                <a:gd name="T80" fmla="*/ 0 w 769"/>
                <a:gd name="T81" fmla="*/ 21 h 4352"/>
                <a:gd name="T82" fmla="*/ 0 w 769"/>
                <a:gd name="T83" fmla="*/ 5 h 4352"/>
                <a:gd name="T84" fmla="*/ 0 w 769"/>
                <a:gd name="T85" fmla="*/ 1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6146" name="Rectangle 2"/>
          <p:cNvSpPr>
            <a:spLocks noGrp="1" noChangeArrowheads="1"/>
          </p:cNvSpPr>
          <p:nvPr>
            <p:ph type="ctrTitle"/>
          </p:nvPr>
        </p:nvSpPr>
        <p:spPr>
          <a:xfrm>
            <a:off x="685800" y="2130425"/>
            <a:ext cx="7772400" cy="1470025"/>
          </a:xfrm>
        </p:spPr>
        <p:txBody>
          <a:bodyPr/>
          <a:lstStyle>
            <a:lvl1pPr>
              <a:defRPr/>
            </a:lvl1pPr>
          </a:lstStyle>
          <a:p>
            <a:pPr lvl="0"/>
            <a:r>
              <a:rPr lang="zh-CN" altLang="en-US" noProof="0" smtClean="0"/>
              <a:t>单击此处编辑母版标题样式</a:t>
            </a:r>
          </a:p>
        </p:txBody>
      </p:sp>
      <p:sp>
        <p:nvSpPr>
          <p:cNvPr id="614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zh-CN" altLang="en-US" noProof="0" smtClean="0"/>
              <a:t>单击此处编辑母版副标题样式</a:t>
            </a:r>
          </a:p>
        </p:txBody>
      </p:sp>
      <p:sp>
        <p:nvSpPr>
          <p:cNvPr id="22"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23"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24" name="Rectangle 6"/>
          <p:cNvSpPr>
            <a:spLocks noGrp="1" noChangeArrowheads="1"/>
          </p:cNvSpPr>
          <p:nvPr>
            <p:ph type="sldNum" sz="quarter" idx="12"/>
          </p:nvPr>
        </p:nvSpPr>
        <p:spPr/>
        <p:txBody>
          <a:bodyPr/>
          <a:lstStyle>
            <a:lvl1pPr>
              <a:defRPr/>
            </a:lvl1pPr>
          </a:lstStyle>
          <a:p>
            <a:pPr>
              <a:defRPr/>
            </a:pPr>
            <a:fld id="{EC4EBF38-E7D3-4A60-B1B5-A79AFA73A27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56268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3A253F5-0E1E-4C2A-8A11-224608FC5B9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29200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52E1BA2-FE8F-429F-A885-3767954D7F0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52005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60463"/>
            <a:ext cx="4038600" cy="4965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60463"/>
            <a:ext cx="4038600" cy="4965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D81689B-4269-48E2-9E88-C3659579180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078685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825D00C4-96C1-4E28-BC72-2198EAF6095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286077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D4B1CF48-A8D1-412D-8D7A-884C3AA9FF7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351597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3FA22A48-7A63-44A4-AEBD-33D181765AE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267971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6994732-40AA-4913-BAA7-3BD62E501FB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68142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7EA1AD1-F9E3-49FC-AF4C-6EC15113933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463072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3C2472B-FF85-49C0-B40F-073A180FC8E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10578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91E6A24-CE3A-434B-9933-C5E50769F49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3835342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4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160463"/>
            <a:ext cx="8229600" cy="49657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93237A2-904A-4A49-8F72-5C814DDAEC6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222371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77701cc93d56fd32be09e69e"/>
          <p:cNvPicPr>
            <a:picLocks noChangeAspect="1" noChangeArrowheads="1"/>
          </p:cNvPicPr>
          <p:nvPr userDrawn="1"/>
        </p:nvPicPr>
        <p:blipFill>
          <a:blip r:embed="rId2">
            <a:extLst>
              <a:ext uri="{28A0092B-C50C-407E-A947-70E740481C1C}">
                <a14:useLocalDpi xmlns:a14="http://schemas.microsoft.com/office/drawing/2010/main" val="0"/>
              </a:ext>
            </a:extLst>
          </a:blip>
          <a:srcRect l="1672" r="50340" b="5003"/>
          <a:stretch>
            <a:fillRect/>
          </a:stretch>
        </p:blipFill>
        <p:spPr bwMode="auto">
          <a:xfrm>
            <a:off x="19050" y="44450"/>
            <a:ext cx="4373563" cy="5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25"/>
          <p:cNvGrpSpPr>
            <a:grpSpLocks/>
          </p:cNvGrpSpPr>
          <p:nvPr userDrawn="1"/>
        </p:nvGrpSpPr>
        <p:grpSpPr bwMode="auto">
          <a:xfrm>
            <a:off x="-180975" y="-63500"/>
            <a:ext cx="9542463" cy="7053263"/>
            <a:chOff x="-114" y="-40"/>
            <a:chExt cx="6011" cy="4443"/>
          </a:xfrm>
        </p:grpSpPr>
        <p:sp>
          <p:nvSpPr>
            <p:cNvPr id="6" name="Rectangle 9" descr="绿色大理石"/>
            <p:cNvSpPr>
              <a:spLocks noChangeArrowheads="1"/>
            </p:cNvSpPr>
            <p:nvPr userDrawn="1"/>
          </p:nvSpPr>
          <p:spPr bwMode="auto">
            <a:xfrm rot="5400000">
              <a:off x="3476" y="2040"/>
              <a:ext cx="4320" cy="24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7" name="Rectangle 10" descr="绿色大理石"/>
            <p:cNvSpPr>
              <a:spLocks noChangeArrowheads="1"/>
            </p:cNvSpPr>
            <p:nvPr userDrawn="1"/>
          </p:nvSpPr>
          <p:spPr bwMode="auto">
            <a:xfrm rot="16200000" flipH="1">
              <a:off x="-2035" y="2040"/>
              <a:ext cx="4320" cy="24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8" name="Rectangle 11" descr="绿色大理石"/>
            <p:cNvSpPr>
              <a:spLocks noChangeArrowheads="1"/>
            </p:cNvSpPr>
            <p:nvPr userDrawn="1"/>
          </p:nvSpPr>
          <p:spPr bwMode="auto">
            <a:xfrm>
              <a:off x="0" y="4206"/>
              <a:ext cx="5760" cy="11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9" name="Freeform 12"/>
            <p:cNvSpPr>
              <a:spLocks/>
            </p:cNvSpPr>
            <p:nvPr userDrawn="1"/>
          </p:nvSpPr>
          <p:spPr bwMode="auto">
            <a:xfrm>
              <a:off x="-23" y="-17"/>
              <a:ext cx="567" cy="4420"/>
            </a:xfrm>
            <a:custGeom>
              <a:avLst/>
              <a:gdLst>
                <a:gd name="T0" fmla="*/ 4 w 769"/>
                <a:gd name="T1" fmla="*/ 0 h 4352"/>
                <a:gd name="T2" fmla="*/ 8 w 769"/>
                <a:gd name="T3" fmla="*/ 16 h 4352"/>
                <a:gd name="T4" fmla="*/ 20 w 769"/>
                <a:gd name="T5" fmla="*/ 51 h 4352"/>
                <a:gd name="T6" fmla="*/ 18 w 769"/>
                <a:gd name="T7" fmla="*/ 483 h 4352"/>
                <a:gd name="T8" fmla="*/ 18 w 769"/>
                <a:gd name="T9" fmla="*/ 1101 h 4352"/>
                <a:gd name="T10" fmla="*/ 15 w 769"/>
                <a:gd name="T11" fmla="*/ 1347 h 4352"/>
                <a:gd name="T12" fmla="*/ 14 w 769"/>
                <a:gd name="T13" fmla="*/ 1651 h 4352"/>
                <a:gd name="T14" fmla="*/ 13 w 769"/>
                <a:gd name="T15" fmla="*/ 1888 h 4352"/>
                <a:gd name="T16" fmla="*/ 15 w 769"/>
                <a:gd name="T17" fmla="*/ 2059 h 4352"/>
                <a:gd name="T18" fmla="*/ 16 w 769"/>
                <a:gd name="T19" fmla="*/ 2146 h 4352"/>
                <a:gd name="T20" fmla="*/ 17 w 769"/>
                <a:gd name="T21" fmla="*/ 2210 h 4352"/>
                <a:gd name="T22" fmla="*/ 18 w 769"/>
                <a:gd name="T23" fmla="*/ 2288 h 4352"/>
                <a:gd name="T24" fmla="*/ 20 w 769"/>
                <a:gd name="T25" fmla="*/ 2486 h 4352"/>
                <a:gd name="T26" fmla="*/ 21 w 769"/>
                <a:gd name="T27" fmla="*/ 2761 h 4352"/>
                <a:gd name="T28" fmla="*/ 21 w 769"/>
                <a:gd name="T29" fmla="*/ 3027 h 4352"/>
                <a:gd name="T30" fmla="*/ 21 w 769"/>
                <a:gd name="T31" fmla="*/ 3074 h 4352"/>
                <a:gd name="T32" fmla="*/ 22 w 769"/>
                <a:gd name="T33" fmla="*/ 3150 h 4352"/>
                <a:gd name="T34" fmla="*/ 22 w 769"/>
                <a:gd name="T35" fmla="*/ 3283 h 4352"/>
                <a:gd name="T36" fmla="*/ 24 w 769"/>
                <a:gd name="T37" fmla="*/ 3416 h 4352"/>
                <a:gd name="T38" fmla="*/ 24 w 769"/>
                <a:gd name="T39" fmla="*/ 3549 h 4352"/>
                <a:gd name="T40" fmla="*/ 25 w 769"/>
                <a:gd name="T41" fmla="*/ 3587 h 4352"/>
                <a:gd name="T42" fmla="*/ 25 w 769"/>
                <a:gd name="T43" fmla="*/ 4041 h 4352"/>
                <a:gd name="T44" fmla="*/ 27 w 769"/>
                <a:gd name="T45" fmla="*/ 4513 h 4352"/>
                <a:gd name="T46" fmla="*/ 25 w 769"/>
                <a:gd name="T47" fmla="*/ 5160 h 4352"/>
                <a:gd name="T48" fmla="*/ 22 w 769"/>
                <a:gd name="T49" fmla="*/ 4866 h 4352"/>
                <a:gd name="T50" fmla="*/ 18 w 769"/>
                <a:gd name="T51" fmla="*/ 4924 h 4352"/>
                <a:gd name="T52" fmla="*/ 14 w 769"/>
                <a:gd name="T53" fmla="*/ 5027 h 4352"/>
                <a:gd name="T54" fmla="*/ 12 w 769"/>
                <a:gd name="T55" fmla="*/ 4974 h 4352"/>
                <a:gd name="T56" fmla="*/ 11 w 769"/>
                <a:gd name="T57" fmla="*/ 4942 h 4352"/>
                <a:gd name="T58" fmla="*/ 10 w 769"/>
                <a:gd name="T59" fmla="*/ 4933 h 4352"/>
                <a:gd name="T60" fmla="*/ 10 w 769"/>
                <a:gd name="T61" fmla="*/ 4906 h 4352"/>
                <a:gd name="T62" fmla="*/ 9 w 769"/>
                <a:gd name="T63" fmla="*/ 4885 h 4352"/>
                <a:gd name="T64" fmla="*/ 7 w 769"/>
                <a:gd name="T65" fmla="*/ 4823 h 4352"/>
                <a:gd name="T66" fmla="*/ 4 w 769"/>
                <a:gd name="T67" fmla="*/ 4606 h 4352"/>
                <a:gd name="T68" fmla="*/ 5 w 769"/>
                <a:gd name="T69" fmla="*/ 3444 h 4352"/>
                <a:gd name="T70" fmla="*/ 7 w 769"/>
                <a:gd name="T71" fmla="*/ 3121 h 4352"/>
                <a:gd name="T72" fmla="*/ 6 w 769"/>
                <a:gd name="T73" fmla="*/ 2229 h 4352"/>
                <a:gd name="T74" fmla="*/ 5 w 769"/>
                <a:gd name="T75" fmla="*/ 1973 h 4352"/>
                <a:gd name="T76" fmla="*/ 2 w 769"/>
                <a:gd name="T77" fmla="*/ 1491 h 4352"/>
                <a:gd name="T78" fmla="*/ 1 w 769"/>
                <a:gd name="T79" fmla="*/ 1053 h 4352"/>
                <a:gd name="T80" fmla="*/ 1 w 769"/>
                <a:gd name="T81" fmla="*/ 626 h 4352"/>
                <a:gd name="T82" fmla="*/ 2 w 769"/>
                <a:gd name="T83" fmla="*/ 181 h 4352"/>
                <a:gd name="T84" fmla="*/ 7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 name="Freeform 13"/>
            <p:cNvSpPr>
              <a:spLocks/>
            </p:cNvSpPr>
            <p:nvPr userDrawn="1"/>
          </p:nvSpPr>
          <p:spPr bwMode="auto">
            <a:xfrm>
              <a:off x="249" y="2478"/>
              <a:ext cx="136" cy="1565"/>
            </a:xfrm>
            <a:custGeom>
              <a:avLst/>
              <a:gdLst>
                <a:gd name="T0" fmla="*/ 98 w 135"/>
                <a:gd name="T1" fmla="*/ 2147483647 h 321"/>
                <a:gd name="T2" fmla="*/ 114 w 135"/>
                <a:gd name="T3" fmla="*/ 0 h 321"/>
                <a:gd name="T4" fmla="*/ 130 w 135"/>
                <a:gd name="T5" fmla="*/ 2147483647 h 321"/>
                <a:gd name="T6" fmla="*/ 106 w 135"/>
                <a:gd name="T7" fmla="*/ 2147483647 h 321"/>
                <a:gd name="T8" fmla="*/ 98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1" name="Freeform 14"/>
            <p:cNvSpPr>
              <a:spLocks/>
            </p:cNvSpPr>
            <p:nvPr userDrawn="1"/>
          </p:nvSpPr>
          <p:spPr bwMode="auto">
            <a:xfrm>
              <a:off x="90" y="2364"/>
              <a:ext cx="113" cy="1451"/>
            </a:xfrm>
            <a:custGeom>
              <a:avLst/>
              <a:gdLst>
                <a:gd name="T0" fmla="*/ 13 w 135"/>
                <a:gd name="T1" fmla="*/ 2147483647 h 321"/>
                <a:gd name="T2" fmla="*/ 14 w 135"/>
                <a:gd name="T3" fmla="*/ 0 h 321"/>
                <a:gd name="T4" fmla="*/ 16 w 135"/>
                <a:gd name="T5" fmla="*/ 2147483647 h 321"/>
                <a:gd name="T6" fmla="*/ 13 w 135"/>
                <a:gd name="T7" fmla="*/ 2147483647 h 321"/>
                <a:gd name="T8" fmla="*/ 13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2" name="Freeform 15"/>
            <p:cNvSpPr>
              <a:spLocks/>
            </p:cNvSpPr>
            <p:nvPr userDrawn="1"/>
          </p:nvSpPr>
          <p:spPr bwMode="auto">
            <a:xfrm>
              <a:off x="-23" y="-40"/>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3" name="Freeform 16"/>
            <p:cNvSpPr>
              <a:spLocks/>
            </p:cNvSpPr>
            <p:nvPr userDrawn="1"/>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0 h 4352"/>
                <a:gd name="T42" fmla="*/ 0 w 769"/>
                <a:gd name="T43" fmla="*/ 0 h 4352"/>
                <a:gd name="T44" fmla="*/ 0 w 769"/>
                <a:gd name="T45" fmla="*/ 0 h 4352"/>
                <a:gd name="T46" fmla="*/ 0 w 769"/>
                <a:gd name="T47" fmla="*/ 0 h 4352"/>
                <a:gd name="T48" fmla="*/ 0 w 769"/>
                <a:gd name="T49" fmla="*/ 0 h 4352"/>
                <a:gd name="T50" fmla="*/ 0 w 769"/>
                <a:gd name="T51" fmla="*/ 0 h 4352"/>
                <a:gd name="T52" fmla="*/ 0 w 769"/>
                <a:gd name="T53" fmla="*/ 0 h 4352"/>
                <a:gd name="T54" fmla="*/ 0 w 769"/>
                <a:gd name="T55" fmla="*/ 0 h 4352"/>
                <a:gd name="T56" fmla="*/ 0 w 769"/>
                <a:gd name="T57" fmla="*/ 0 h 4352"/>
                <a:gd name="T58" fmla="*/ 0 w 769"/>
                <a:gd name="T59" fmla="*/ 0 h 4352"/>
                <a:gd name="T60" fmla="*/ 0 w 769"/>
                <a:gd name="T61" fmla="*/ 0 h 4352"/>
                <a:gd name="T62" fmla="*/ 0 w 769"/>
                <a:gd name="T63" fmla="*/ 0 h 4352"/>
                <a:gd name="T64" fmla="*/ 0 w 769"/>
                <a:gd name="T65" fmla="*/ 0 h 4352"/>
                <a:gd name="T66" fmla="*/ 0 w 769"/>
                <a:gd name="T67" fmla="*/ 0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nvGrpSpPr>
            <p:cNvPr id="14" name="Group 17"/>
            <p:cNvGrpSpPr>
              <a:grpSpLocks/>
            </p:cNvGrpSpPr>
            <p:nvPr userDrawn="1"/>
          </p:nvGrpSpPr>
          <p:grpSpPr bwMode="auto">
            <a:xfrm flipH="1">
              <a:off x="5125" y="-40"/>
              <a:ext cx="680" cy="4443"/>
              <a:chOff x="-23" y="-40"/>
              <a:chExt cx="567" cy="4443"/>
            </a:xfrm>
          </p:grpSpPr>
          <p:sp>
            <p:nvSpPr>
              <p:cNvPr id="17" name="Freeform 18"/>
              <p:cNvSpPr>
                <a:spLocks/>
              </p:cNvSpPr>
              <p:nvPr/>
            </p:nvSpPr>
            <p:spPr bwMode="auto">
              <a:xfrm>
                <a:off x="-23" y="-17"/>
                <a:ext cx="567" cy="4420"/>
              </a:xfrm>
              <a:custGeom>
                <a:avLst/>
                <a:gdLst>
                  <a:gd name="T0" fmla="*/ 4 w 769"/>
                  <a:gd name="T1" fmla="*/ 0 h 4352"/>
                  <a:gd name="T2" fmla="*/ 8 w 769"/>
                  <a:gd name="T3" fmla="*/ 16 h 4352"/>
                  <a:gd name="T4" fmla="*/ 20 w 769"/>
                  <a:gd name="T5" fmla="*/ 51 h 4352"/>
                  <a:gd name="T6" fmla="*/ 18 w 769"/>
                  <a:gd name="T7" fmla="*/ 483 h 4352"/>
                  <a:gd name="T8" fmla="*/ 18 w 769"/>
                  <a:gd name="T9" fmla="*/ 1101 h 4352"/>
                  <a:gd name="T10" fmla="*/ 15 w 769"/>
                  <a:gd name="T11" fmla="*/ 1347 h 4352"/>
                  <a:gd name="T12" fmla="*/ 14 w 769"/>
                  <a:gd name="T13" fmla="*/ 1651 h 4352"/>
                  <a:gd name="T14" fmla="*/ 13 w 769"/>
                  <a:gd name="T15" fmla="*/ 1888 h 4352"/>
                  <a:gd name="T16" fmla="*/ 15 w 769"/>
                  <a:gd name="T17" fmla="*/ 2059 h 4352"/>
                  <a:gd name="T18" fmla="*/ 16 w 769"/>
                  <a:gd name="T19" fmla="*/ 2146 h 4352"/>
                  <a:gd name="T20" fmla="*/ 17 w 769"/>
                  <a:gd name="T21" fmla="*/ 2210 h 4352"/>
                  <a:gd name="T22" fmla="*/ 18 w 769"/>
                  <a:gd name="T23" fmla="*/ 2288 h 4352"/>
                  <a:gd name="T24" fmla="*/ 20 w 769"/>
                  <a:gd name="T25" fmla="*/ 2486 h 4352"/>
                  <a:gd name="T26" fmla="*/ 21 w 769"/>
                  <a:gd name="T27" fmla="*/ 2761 h 4352"/>
                  <a:gd name="T28" fmla="*/ 21 w 769"/>
                  <a:gd name="T29" fmla="*/ 3027 h 4352"/>
                  <a:gd name="T30" fmla="*/ 21 w 769"/>
                  <a:gd name="T31" fmla="*/ 3074 h 4352"/>
                  <a:gd name="T32" fmla="*/ 22 w 769"/>
                  <a:gd name="T33" fmla="*/ 3150 h 4352"/>
                  <a:gd name="T34" fmla="*/ 22 w 769"/>
                  <a:gd name="T35" fmla="*/ 3283 h 4352"/>
                  <a:gd name="T36" fmla="*/ 24 w 769"/>
                  <a:gd name="T37" fmla="*/ 3416 h 4352"/>
                  <a:gd name="T38" fmla="*/ 24 w 769"/>
                  <a:gd name="T39" fmla="*/ 3549 h 4352"/>
                  <a:gd name="T40" fmla="*/ 25 w 769"/>
                  <a:gd name="T41" fmla="*/ 3587 h 4352"/>
                  <a:gd name="T42" fmla="*/ 25 w 769"/>
                  <a:gd name="T43" fmla="*/ 4041 h 4352"/>
                  <a:gd name="T44" fmla="*/ 27 w 769"/>
                  <a:gd name="T45" fmla="*/ 4513 h 4352"/>
                  <a:gd name="T46" fmla="*/ 25 w 769"/>
                  <a:gd name="T47" fmla="*/ 5160 h 4352"/>
                  <a:gd name="T48" fmla="*/ 22 w 769"/>
                  <a:gd name="T49" fmla="*/ 4866 h 4352"/>
                  <a:gd name="T50" fmla="*/ 18 w 769"/>
                  <a:gd name="T51" fmla="*/ 4924 h 4352"/>
                  <a:gd name="T52" fmla="*/ 14 w 769"/>
                  <a:gd name="T53" fmla="*/ 5027 h 4352"/>
                  <a:gd name="T54" fmla="*/ 12 w 769"/>
                  <a:gd name="T55" fmla="*/ 4974 h 4352"/>
                  <a:gd name="T56" fmla="*/ 11 w 769"/>
                  <a:gd name="T57" fmla="*/ 4942 h 4352"/>
                  <a:gd name="T58" fmla="*/ 10 w 769"/>
                  <a:gd name="T59" fmla="*/ 4933 h 4352"/>
                  <a:gd name="T60" fmla="*/ 10 w 769"/>
                  <a:gd name="T61" fmla="*/ 4906 h 4352"/>
                  <a:gd name="T62" fmla="*/ 9 w 769"/>
                  <a:gd name="T63" fmla="*/ 4885 h 4352"/>
                  <a:gd name="T64" fmla="*/ 7 w 769"/>
                  <a:gd name="T65" fmla="*/ 4823 h 4352"/>
                  <a:gd name="T66" fmla="*/ 4 w 769"/>
                  <a:gd name="T67" fmla="*/ 4606 h 4352"/>
                  <a:gd name="T68" fmla="*/ 5 w 769"/>
                  <a:gd name="T69" fmla="*/ 3444 h 4352"/>
                  <a:gd name="T70" fmla="*/ 7 w 769"/>
                  <a:gd name="T71" fmla="*/ 3121 h 4352"/>
                  <a:gd name="T72" fmla="*/ 6 w 769"/>
                  <a:gd name="T73" fmla="*/ 2229 h 4352"/>
                  <a:gd name="T74" fmla="*/ 5 w 769"/>
                  <a:gd name="T75" fmla="*/ 1973 h 4352"/>
                  <a:gd name="T76" fmla="*/ 2 w 769"/>
                  <a:gd name="T77" fmla="*/ 1491 h 4352"/>
                  <a:gd name="T78" fmla="*/ 1 w 769"/>
                  <a:gd name="T79" fmla="*/ 1053 h 4352"/>
                  <a:gd name="T80" fmla="*/ 1 w 769"/>
                  <a:gd name="T81" fmla="*/ 626 h 4352"/>
                  <a:gd name="T82" fmla="*/ 2 w 769"/>
                  <a:gd name="T83" fmla="*/ 181 h 4352"/>
                  <a:gd name="T84" fmla="*/ 7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8" name="Freeform 19"/>
              <p:cNvSpPr>
                <a:spLocks/>
              </p:cNvSpPr>
              <p:nvPr/>
            </p:nvSpPr>
            <p:spPr bwMode="auto">
              <a:xfrm>
                <a:off x="249" y="2478"/>
                <a:ext cx="136" cy="1565"/>
              </a:xfrm>
              <a:custGeom>
                <a:avLst/>
                <a:gdLst>
                  <a:gd name="T0" fmla="*/ 98 w 135"/>
                  <a:gd name="T1" fmla="*/ 2147483647 h 321"/>
                  <a:gd name="T2" fmla="*/ 114 w 135"/>
                  <a:gd name="T3" fmla="*/ 0 h 321"/>
                  <a:gd name="T4" fmla="*/ 130 w 135"/>
                  <a:gd name="T5" fmla="*/ 2147483647 h 321"/>
                  <a:gd name="T6" fmla="*/ 106 w 135"/>
                  <a:gd name="T7" fmla="*/ 2147483647 h 321"/>
                  <a:gd name="T8" fmla="*/ 98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9" name="Freeform 20"/>
              <p:cNvSpPr>
                <a:spLocks/>
              </p:cNvSpPr>
              <p:nvPr/>
            </p:nvSpPr>
            <p:spPr bwMode="auto">
              <a:xfrm>
                <a:off x="90" y="2364"/>
                <a:ext cx="113" cy="1451"/>
              </a:xfrm>
              <a:custGeom>
                <a:avLst/>
                <a:gdLst>
                  <a:gd name="T0" fmla="*/ 13 w 135"/>
                  <a:gd name="T1" fmla="*/ 2147483647 h 321"/>
                  <a:gd name="T2" fmla="*/ 14 w 135"/>
                  <a:gd name="T3" fmla="*/ 0 h 321"/>
                  <a:gd name="T4" fmla="*/ 16 w 135"/>
                  <a:gd name="T5" fmla="*/ 2147483647 h 321"/>
                  <a:gd name="T6" fmla="*/ 13 w 135"/>
                  <a:gd name="T7" fmla="*/ 2147483647 h 321"/>
                  <a:gd name="T8" fmla="*/ 13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0" name="Freeform 21"/>
              <p:cNvSpPr>
                <a:spLocks/>
              </p:cNvSpPr>
              <p:nvPr/>
            </p:nvSpPr>
            <p:spPr bwMode="auto">
              <a:xfrm>
                <a:off x="-23" y="-40"/>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1" name="Freeform 22"/>
              <p:cNvSpPr>
                <a:spLocks/>
              </p:cNvSpPr>
              <p:nvPr/>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0 h 4352"/>
                  <a:gd name="T42" fmla="*/ 0 w 769"/>
                  <a:gd name="T43" fmla="*/ 0 h 4352"/>
                  <a:gd name="T44" fmla="*/ 0 w 769"/>
                  <a:gd name="T45" fmla="*/ 0 h 4352"/>
                  <a:gd name="T46" fmla="*/ 0 w 769"/>
                  <a:gd name="T47" fmla="*/ 0 h 4352"/>
                  <a:gd name="T48" fmla="*/ 0 w 769"/>
                  <a:gd name="T49" fmla="*/ 0 h 4352"/>
                  <a:gd name="T50" fmla="*/ 0 w 769"/>
                  <a:gd name="T51" fmla="*/ 0 h 4352"/>
                  <a:gd name="T52" fmla="*/ 0 w 769"/>
                  <a:gd name="T53" fmla="*/ 0 h 4352"/>
                  <a:gd name="T54" fmla="*/ 0 w 769"/>
                  <a:gd name="T55" fmla="*/ 0 h 4352"/>
                  <a:gd name="T56" fmla="*/ 0 w 769"/>
                  <a:gd name="T57" fmla="*/ 0 h 4352"/>
                  <a:gd name="T58" fmla="*/ 0 w 769"/>
                  <a:gd name="T59" fmla="*/ 0 h 4352"/>
                  <a:gd name="T60" fmla="*/ 0 w 769"/>
                  <a:gd name="T61" fmla="*/ 0 h 4352"/>
                  <a:gd name="T62" fmla="*/ 0 w 769"/>
                  <a:gd name="T63" fmla="*/ 0 h 4352"/>
                  <a:gd name="T64" fmla="*/ 0 w 769"/>
                  <a:gd name="T65" fmla="*/ 0 h 4352"/>
                  <a:gd name="T66" fmla="*/ 0 w 769"/>
                  <a:gd name="T67" fmla="*/ 0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15" name="Freeform 23"/>
            <p:cNvSpPr>
              <a:spLocks/>
            </p:cNvSpPr>
            <p:nvPr userDrawn="1"/>
          </p:nvSpPr>
          <p:spPr bwMode="auto">
            <a:xfrm>
              <a:off x="-114" y="-17"/>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6" name="Freeform 24"/>
            <p:cNvSpPr>
              <a:spLocks/>
            </p:cNvSpPr>
            <p:nvPr userDrawn="1"/>
          </p:nvSpPr>
          <p:spPr bwMode="auto">
            <a:xfrm>
              <a:off x="5534" y="-40"/>
              <a:ext cx="363" cy="3243"/>
            </a:xfrm>
            <a:custGeom>
              <a:avLst/>
              <a:gdLst>
                <a:gd name="T0" fmla="*/ 0 w 769"/>
                <a:gd name="T1" fmla="*/ 0 h 4352"/>
                <a:gd name="T2" fmla="*/ 0 w 769"/>
                <a:gd name="T3" fmla="*/ 1 h 4352"/>
                <a:gd name="T4" fmla="*/ 0 w 769"/>
                <a:gd name="T5" fmla="*/ 1 h 4352"/>
                <a:gd name="T6" fmla="*/ 0 w 769"/>
                <a:gd name="T7" fmla="*/ 16 h 4352"/>
                <a:gd name="T8" fmla="*/ 0 w 769"/>
                <a:gd name="T9" fmla="*/ 37 h 4352"/>
                <a:gd name="T10" fmla="*/ 0 w 769"/>
                <a:gd name="T11" fmla="*/ 45 h 4352"/>
                <a:gd name="T12" fmla="*/ 0 w 769"/>
                <a:gd name="T13" fmla="*/ 54 h 4352"/>
                <a:gd name="T14" fmla="*/ 0 w 769"/>
                <a:gd name="T15" fmla="*/ 63 h 4352"/>
                <a:gd name="T16" fmla="*/ 0 w 769"/>
                <a:gd name="T17" fmla="*/ 69 h 4352"/>
                <a:gd name="T18" fmla="*/ 0 w 769"/>
                <a:gd name="T19" fmla="*/ 71 h 4352"/>
                <a:gd name="T20" fmla="*/ 0 w 769"/>
                <a:gd name="T21" fmla="*/ 73 h 4352"/>
                <a:gd name="T22" fmla="*/ 0 w 769"/>
                <a:gd name="T23" fmla="*/ 75 h 4352"/>
                <a:gd name="T24" fmla="*/ 0 w 769"/>
                <a:gd name="T25" fmla="*/ 82 h 4352"/>
                <a:gd name="T26" fmla="*/ 0 w 769"/>
                <a:gd name="T27" fmla="*/ 92 h 4352"/>
                <a:gd name="T28" fmla="*/ 0 w 769"/>
                <a:gd name="T29" fmla="*/ 101 h 4352"/>
                <a:gd name="T30" fmla="*/ 0 w 769"/>
                <a:gd name="T31" fmla="*/ 101 h 4352"/>
                <a:gd name="T32" fmla="*/ 0 w 769"/>
                <a:gd name="T33" fmla="*/ 105 h 4352"/>
                <a:gd name="T34" fmla="*/ 0 w 769"/>
                <a:gd name="T35" fmla="*/ 109 h 4352"/>
                <a:gd name="T36" fmla="*/ 0 w 769"/>
                <a:gd name="T37" fmla="*/ 113 h 4352"/>
                <a:gd name="T38" fmla="*/ 0 w 769"/>
                <a:gd name="T39" fmla="*/ 118 h 4352"/>
                <a:gd name="T40" fmla="*/ 0 w 769"/>
                <a:gd name="T41" fmla="*/ 119 h 4352"/>
                <a:gd name="T42" fmla="*/ 0 w 769"/>
                <a:gd name="T43" fmla="*/ 134 h 4352"/>
                <a:gd name="T44" fmla="*/ 0 w 769"/>
                <a:gd name="T45" fmla="*/ 150 h 4352"/>
                <a:gd name="T46" fmla="*/ 0 w 769"/>
                <a:gd name="T47" fmla="*/ 171 h 4352"/>
                <a:gd name="T48" fmla="*/ 0 w 769"/>
                <a:gd name="T49" fmla="*/ 162 h 4352"/>
                <a:gd name="T50" fmla="*/ 0 w 769"/>
                <a:gd name="T51" fmla="*/ 163 h 4352"/>
                <a:gd name="T52" fmla="*/ 0 w 769"/>
                <a:gd name="T53" fmla="*/ 167 h 4352"/>
                <a:gd name="T54" fmla="*/ 0 w 769"/>
                <a:gd name="T55" fmla="*/ 165 h 4352"/>
                <a:gd name="T56" fmla="*/ 0 w 769"/>
                <a:gd name="T57" fmla="*/ 164 h 4352"/>
                <a:gd name="T58" fmla="*/ 0 w 769"/>
                <a:gd name="T59" fmla="*/ 164 h 4352"/>
                <a:gd name="T60" fmla="*/ 0 w 769"/>
                <a:gd name="T61" fmla="*/ 162 h 4352"/>
                <a:gd name="T62" fmla="*/ 0 w 769"/>
                <a:gd name="T63" fmla="*/ 162 h 4352"/>
                <a:gd name="T64" fmla="*/ 0 w 769"/>
                <a:gd name="T65" fmla="*/ 160 h 4352"/>
                <a:gd name="T66" fmla="*/ 0 w 769"/>
                <a:gd name="T67" fmla="*/ 153 h 4352"/>
                <a:gd name="T68" fmla="*/ 0 w 769"/>
                <a:gd name="T69" fmla="*/ 115 h 4352"/>
                <a:gd name="T70" fmla="*/ 0 w 769"/>
                <a:gd name="T71" fmla="*/ 104 h 4352"/>
                <a:gd name="T72" fmla="*/ 0 w 769"/>
                <a:gd name="T73" fmla="*/ 74 h 4352"/>
                <a:gd name="T74" fmla="*/ 0 w 769"/>
                <a:gd name="T75" fmla="*/ 66 h 4352"/>
                <a:gd name="T76" fmla="*/ 0 w 769"/>
                <a:gd name="T77" fmla="*/ 49 h 4352"/>
                <a:gd name="T78" fmla="*/ 0 w 769"/>
                <a:gd name="T79" fmla="*/ 35 h 4352"/>
                <a:gd name="T80" fmla="*/ 0 w 769"/>
                <a:gd name="T81" fmla="*/ 21 h 4352"/>
                <a:gd name="T82" fmla="*/ 0 w 769"/>
                <a:gd name="T83" fmla="*/ 5 h 4352"/>
                <a:gd name="T84" fmla="*/ 0 w 769"/>
                <a:gd name="T85" fmla="*/ 1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6146" name="Rectangle 2"/>
          <p:cNvSpPr>
            <a:spLocks noGrp="1" noChangeArrowheads="1"/>
          </p:cNvSpPr>
          <p:nvPr>
            <p:ph type="ctrTitle"/>
          </p:nvPr>
        </p:nvSpPr>
        <p:spPr>
          <a:xfrm>
            <a:off x="685800" y="2130425"/>
            <a:ext cx="7772400" cy="1470025"/>
          </a:xfrm>
        </p:spPr>
        <p:txBody>
          <a:bodyPr/>
          <a:lstStyle>
            <a:lvl1pPr>
              <a:defRPr/>
            </a:lvl1pPr>
          </a:lstStyle>
          <a:p>
            <a:pPr lvl="0"/>
            <a:r>
              <a:rPr lang="zh-CN" altLang="en-US" noProof="0" smtClean="0"/>
              <a:t>单击此处编辑母版标题样式</a:t>
            </a:r>
          </a:p>
        </p:txBody>
      </p:sp>
      <p:sp>
        <p:nvSpPr>
          <p:cNvPr id="614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zh-CN" altLang="en-US" noProof="0" smtClean="0"/>
              <a:t>单击此处编辑母版副标题样式</a:t>
            </a:r>
          </a:p>
        </p:txBody>
      </p:sp>
      <p:sp>
        <p:nvSpPr>
          <p:cNvPr id="22"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23"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24" name="Rectangle 6"/>
          <p:cNvSpPr>
            <a:spLocks noGrp="1" noChangeArrowheads="1"/>
          </p:cNvSpPr>
          <p:nvPr>
            <p:ph type="sldNum" sz="quarter" idx="12"/>
          </p:nvPr>
        </p:nvSpPr>
        <p:spPr/>
        <p:txBody>
          <a:bodyPr/>
          <a:lstStyle>
            <a:lvl1pPr>
              <a:defRPr/>
            </a:lvl1pPr>
          </a:lstStyle>
          <a:p>
            <a:pPr>
              <a:defRPr/>
            </a:pPr>
            <a:fld id="{EC4EBF38-E7D3-4A60-B1B5-A79AFA73A27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7551885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3A253F5-0E1E-4C2A-8A11-224608FC5B9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7536521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52E1BA2-FE8F-429F-A885-3767954D7F0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32452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60463"/>
            <a:ext cx="4038600" cy="4965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60463"/>
            <a:ext cx="4038600" cy="4965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D81689B-4269-48E2-9E88-C3659579180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35496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825D00C4-96C1-4E28-BC72-2198EAF6095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7052319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D4B1CF48-A8D1-412D-8D7A-884C3AA9FF7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08881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3FA22A48-7A63-44A4-AEBD-33D181765AE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219830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6994732-40AA-4913-BAA7-3BD62E501FB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238918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7EA1AD1-F9E3-49FC-AF4C-6EC15113933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2438124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3C2472B-FF85-49C0-B40F-073A180FC8E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5922559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91E6A24-CE3A-434B-9933-C5E50769F49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110459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4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160463"/>
            <a:ext cx="8229600" cy="49657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93237A2-904A-4A49-8F72-5C814DDAEC6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7083231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77701cc93d56fd32be09e69e"/>
          <p:cNvPicPr>
            <a:picLocks noChangeAspect="1" noChangeArrowheads="1"/>
          </p:cNvPicPr>
          <p:nvPr userDrawn="1"/>
        </p:nvPicPr>
        <p:blipFill>
          <a:blip r:embed="rId2">
            <a:extLst>
              <a:ext uri="{28A0092B-C50C-407E-A947-70E740481C1C}">
                <a14:useLocalDpi xmlns:a14="http://schemas.microsoft.com/office/drawing/2010/main" val="0"/>
              </a:ext>
            </a:extLst>
          </a:blip>
          <a:srcRect l="1672" r="50340" b="5003"/>
          <a:stretch>
            <a:fillRect/>
          </a:stretch>
        </p:blipFill>
        <p:spPr bwMode="auto">
          <a:xfrm>
            <a:off x="19050" y="44450"/>
            <a:ext cx="4373563" cy="5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25"/>
          <p:cNvGrpSpPr>
            <a:grpSpLocks/>
          </p:cNvGrpSpPr>
          <p:nvPr userDrawn="1"/>
        </p:nvGrpSpPr>
        <p:grpSpPr bwMode="auto">
          <a:xfrm>
            <a:off x="-180975" y="-63500"/>
            <a:ext cx="9542463" cy="7053263"/>
            <a:chOff x="-114" y="-40"/>
            <a:chExt cx="6011" cy="4443"/>
          </a:xfrm>
        </p:grpSpPr>
        <p:sp>
          <p:nvSpPr>
            <p:cNvPr id="6" name="Rectangle 9" descr="绿色大理石"/>
            <p:cNvSpPr>
              <a:spLocks noChangeArrowheads="1"/>
            </p:cNvSpPr>
            <p:nvPr userDrawn="1"/>
          </p:nvSpPr>
          <p:spPr bwMode="auto">
            <a:xfrm rot="5400000">
              <a:off x="3476" y="2040"/>
              <a:ext cx="4320" cy="24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7" name="Rectangle 10" descr="绿色大理石"/>
            <p:cNvSpPr>
              <a:spLocks noChangeArrowheads="1"/>
            </p:cNvSpPr>
            <p:nvPr userDrawn="1"/>
          </p:nvSpPr>
          <p:spPr bwMode="auto">
            <a:xfrm rot="16200000" flipH="1">
              <a:off x="-2035" y="2040"/>
              <a:ext cx="4320" cy="24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8" name="Rectangle 11" descr="绿色大理石"/>
            <p:cNvSpPr>
              <a:spLocks noChangeArrowheads="1"/>
            </p:cNvSpPr>
            <p:nvPr userDrawn="1"/>
          </p:nvSpPr>
          <p:spPr bwMode="auto">
            <a:xfrm>
              <a:off x="0" y="4206"/>
              <a:ext cx="5760" cy="11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9" name="Freeform 12"/>
            <p:cNvSpPr>
              <a:spLocks/>
            </p:cNvSpPr>
            <p:nvPr userDrawn="1"/>
          </p:nvSpPr>
          <p:spPr bwMode="auto">
            <a:xfrm>
              <a:off x="-23" y="-17"/>
              <a:ext cx="567" cy="4420"/>
            </a:xfrm>
            <a:custGeom>
              <a:avLst/>
              <a:gdLst>
                <a:gd name="T0" fmla="*/ 4 w 769"/>
                <a:gd name="T1" fmla="*/ 0 h 4352"/>
                <a:gd name="T2" fmla="*/ 8 w 769"/>
                <a:gd name="T3" fmla="*/ 16 h 4352"/>
                <a:gd name="T4" fmla="*/ 20 w 769"/>
                <a:gd name="T5" fmla="*/ 51 h 4352"/>
                <a:gd name="T6" fmla="*/ 18 w 769"/>
                <a:gd name="T7" fmla="*/ 483 h 4352"/>
                <a:gd name="T8" fmla="*/ 18 w 769"/>
                <a:gd name="T9" fmla="*/ 1101 h 4352"/>
                <a:gd name="T10" fmla="*/ 15 w 769"/>
                <a:gd name="T11" fmla="*/ 1347 h 4352"/>
                <a:gd name="T12" fmla="*/ 14 w 769"/>
                <a:gd name="T13" fmla="*/ 1651 h 4352"/>
                <a:gd name="T14" fmla="*/ 13 w 769"/>
                <a:gd name="T15" fmla="*/ 1888 h 4352"/>
                <a:gd name="T16" fmla="*/ 15 w 769"/>
                <a:gd name="T17" fmla="*/ 2059 h 4352"/>
                <a:gd name="T18" fmla="*/ 16 w 769"/>
                <a:gd name="T19" fmla="*/ 2146 h 4352"/>
                <a:gd name="T20" fmla="*/ 17 w 769"/>
                <a:gd name="T21" fmla="*/ 2210 h 4352"/>
                <a:gd name="T22" fmla="*/ 18 w 769"/>
                <a:gd name="T23" fmla="*/ 2288 h 4352"/>
                <a:gd name="T24" fmla="*/ 20 w 769"/>
                <a:gd name="T25" fmla="*/ 2486 h 4352"/>
                <a:gd name="T26" fmla="*/ 21 w 769"/>
                <a:gd name="T27" fmla="*/ 2761 h 4352"/>
                <a:gd name="T28" fmla="*/ 21 w 769"/>
                <a:gd name="T29" fmla="*/ 3027 h 4352"/>
                <a:gd name="T30" fmla="*/ 21 w 769"/>
                <a:gd name="T31" fmla="*/ 3074 h 4352"/>
                <a:gd name="T32" fmla="*/ 22 w 769"/>
                <a:gd name="T33" fmla="*/ 3150 h 4352"/>
                <a:gd name="T34" fmla="*/ 22 w 769"/>
                <a:gd name="T35" fmla="*/ 3283 h 4352"/>
                <a:gd name="T36" fmla="*/ 24 w 769"/>
                <a:gd name="T37" fmla="*/ 3416 h 4352"/>
                <a:gd name="T38" fmla="*/ 24 w 769"/>
                <a:gd name="T39" fmla="*/ 3549 h 4352"/>
                <a:gd name="T40" fmla="*/ 25 w 769"/>
                <a:gd name="T41" fmla="*/ 3587 h 4352"/>
                <a:gd name="T42" fmla="*/ 25 w 769"/>
                <a:gd name="T43" fmla="*/ 4041 h 4352"/>
                <a:gd name="T44" fmla="*/ 27 w 769"/>
                <a:gd name="T45" fmla="*/ 4513 h 4352"/>
                <a:gd name="T46" fmla="*/ 25 w 769"/>
                <a:gd name="T47" fmla="*/ 5160 h 4352"/>
                <a:gd name="T48" fmla="*/ 22 w 769"/>
                <a:gd name="T49" fmla="*/ 4866 h 4352"/>
                <a:gd name="T50" fmla="*/ 18 w 769"/>
                <a:gd name="T51" fmla="*/ 4924 h 4352"/>
                <a:gd name="T52" fmla="*/ 14 w 769"/>
                <a:gd name="T53" fmla="*/ 5027 h 4352"/>
                <a:gd name="T54" fmla="*/ 12 w 769"/>
                <a:gd name="T55" fmla="*/ 4974 h 4352"/>
                <a:gd name="T56" fmla="*/ 11 w 769"/>
                <a:gd name="T57" fmla="*/ 4942 h 4352"/>
                <a:gd name="T58" fmla="*/ 10 w 769"/>
                <a:gd name="T59" fmla="*/ 4933 h 4352"/>
                <a:gd name="T60" fmla="*/ 10 w 769"/>
                <a:gd name="T61" fmla="*/ 4906 h 4352"/>
                <a:gd name="T62" fmla="*/ 9 w 769"/>
                <a:gd name="T63" fmla="*/ 4885 h 4352"/>
                <a:gd name="T64" fmla="*/ 7 w 769"/>
                <a:gd name="T65" fmla="*/ 4823 h 4352"/>
                <a:gd name="T66" fmla="*/ 4 w 769"/>
                <a:gd name="T67" fmla="*/ 4606 h 4352"/>
                <a:gd name="T68" fmla="*/ 5 w 769"/>
                <a:gd name="T69" fmla="*/ 3444 h 4352"/>
                <a:gd name="T70" fmla="*/ 7 w 769"/>
                <a:gd name="T71" fmla="*/ 3121 h 4352"/>
                <a:gd name="T72" fmla="*/ 6 w 769"/>
                <a:gd name="T73" fmla="*/ 2229 h 4352"/>
                <a:gd name="T74" fmla="*/ 5 w 769"/>
                <a:gd name="T75" fmla="*/ 1973 h 4352"/>
                <a:gd name="T76" fmla="*/ 2 w 769"/>
                <a:gd name="T77" fmla="*/ 1491 h 4352"/>
                <a:gd name="T78" fmla="*/ 1 w 769"/>
                <a:gd name="T79" fmla="*/ 1053 h 4352"/>
                <a:gd name="T80" fmla="*/ 1 w 769"/>
                <a:gd name="T81" fmla="*/ 626 h 4352"/>
                <a:gd name="T82" fmla="*/ 2 w 769"/>
                <a:gd name="T83" fmla="*/ 181 h 4352"/>
                <a:gd name="T84" fmla="*/ 7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 name="Freeform 13"/>
            <p:cNvSpPr>
              <a:spLocks/>
            </p:cNvSpPr>
            <p:nvPr userDrawn="1"/>
          </p:nvSpPr>
          <p:spPr bwMode="auto">
            <a:xfrm>
              <a:off x="249" y="2478"/>
              <a:ext cx="136" cy="1565"/>
            </a:xfrm>
            <a:custGeom>
              <a:avLst/>
              <a:gdLst>
                <a:gd name="T0" fmla="*/ 98 w 135"/>
                <a:gd name="T1" fmla="*/ 2147483647 h 321"/>
                <a:gd name="T2" fmla="*/ 114 w 135"/>
                <a:gd name="T3" fmla="*/ 0 h 321"/>
                <a:gd name="T4" fmla="*/ 130 w 135"/>
                <a:gd name="T5" fmla="*/ 2147483647 h 321"/>
                <a:gd name="T6" fmla="*/ 106 w 135"/>
                <a:gd name="T7" fmla="*/ 2147483647 h 321"/>
                <a:gd name="T8" fmla="*/ 98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1" name="Freeform 14"/>
            <p:cNvSpPr>
              <a:spLocks/>
            </p:cNvSpPr>
            <p:nvPr userDrawn="1"/>
          </p:nvSpPr>
          <p:spPr bwMode="auto">
            <a:xfrm>
              <a:off x="90" y="2364"/>
              <a:ext cx="113" cy="1451"/>
            </a:xfrm>
            <a:custGeom>
              <a:avLst/>
              <a:gdLst>
                <a:gd name="T0" fmla="*/ 13 w 135"/>
                <a:gd name="T1" fmla="*/ 2147483647 h 321"/>
                <a:gd name="T2" fmla="*/ 14 w 135"/>
                <a:gd name="T3" fmla="*/ 0 h 321"/>
                <a:gd name="T4" fmla="*/ 16 w 135"/>
                <a:gd name="T5" fmla="*/ 2147483647 h 321"/>
                <a:gd name="T6" fmla="*/ 13 w 135"/>
                <a:gd name="T7" fmla="*/ 2147483647 h 321"/>
                <a:gd name="T8" fmla="*/ 13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2" name="Freeform 15"/>
            <p:cNvSpPr>
              <a:spLocks/>
            </p:cNvSpPr>
            <p:nvPr userDrawn="1"/>
          </p:nvSpPr>
          <p:spPr bwMode="auto">
            <a:xfrm>
              <a:off x="-23" y="-40"/>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3" name="Freeform 16"/>
            <p:cNvSpPr>
              <a:spLocks/>
            </p:cNvSpPr>
            <p:nvPr userDrawn="1"/>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0 h 4352"/>
                <a:gd name="T42" fmla="*/ 0 w 769"/>
                <a:gd name="T43" fmla="*/ 0 h 4352"/>
                <a:gd name="T44" fmla="*/ 0 w 769"/>
                <a:gd name="T45" fmla="*/ 0 h 4352"/>
                <a:gd name="T46" fmla="*/ 0 w 769"/>
                <a:gd name="T47" fmla="*/ 0 h 4352"/>
                <a:gd name="T48" fmla="*/ 0 w 769"/>
                <a:gd name="T49" fmla="*/ 0 h 4352"/>
                <a:gd name="T50" fmla="*/ 0 w 769"/>
                <a:gd name="T51" fmla="*/ 0 h 4352"/>
                <a:gd name="T52" fmla="*/ 0 w 769"/>
                <a:gd name="T53" fmla="*/ 0 h 4352"/>
                <a:gd name="T54" fmla="*/ 0 w 769"/>
                <a:gd name="T55" fmla="*/ 0 h 4352"/>
                <a:gd name="T56" fmla="*/ 0 w 769"/>
                <a:gd name="T57" fmla="*/ 0 h 4352"/>
                <a:gd name="T58" fmla="*/ 0 w 769"/>
                <a:gd name="T59" fmla="*/ 0 h 4352"/>
                <a:gd name="T60" fmla="*/ 0 w 769"/>
                <a:gd name="T61" fmla="*/ 0 h 4352"/>
                <a:gd name="T62" fmla="*/ 0 w 769"/>
                <a:gd name="T63" fmla="*/ 0 h 4352"/>
                <a:gd name="T64" fmla="*/ 0 w 769"/>
                <a:gd name="T65" fmla="*/ 0 h 4352"/>
                <a:gd name="T66" fmla="*/ 0 w 769"/>
                <a:gd name="T67" fmla="*/ 0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nvGrpSpPr>
            <p:cNvPr id="14" name="Group 17"/>
            <p:cNvGrpSpPr>
              <a:grpSpLocks/>
            </p:cNvGrpSpPr>
            <p:nvPr userDrawn="1"/>
          </p:nvGrpSpPr>
          <p:grpSpPr bwMode="auto">
            <a:xfrm flipH="1">
              <a:off x="5125" y="-40"/>
              <a:ext cx="680" cy="4443"/>
              <a:chOff x="-23" y="-40"/>
              <a:chExt cx="567" cy="4443"/>
            </a:xfrm>
          </p:grpSpPr>
          <p:sp>
            <p:nvSpPr>
              <p:cNvPr id="17" name="Freeform 18"/>
              <p:cNvSpPr>
                <a:spLocks/>
              </p:cNvSpPr>
              <p:nvPr/>
            </p:nvSpPr>
            <p:spPr bwMode="auto">
              <a:xfrm>
                <a:off x="-23" y="-17"/>
                <a:ext cx="567" cy="4420"/>
              </a:xfrm>
              <a:custGeom>
                <a:avLst/>
                <a:gdLst>
                  <a:gd name="T0" fmla="*/ 4 w 769"/>
                  <a:gd name="T1" fmla="*/ 0 h 4352"/>
                  <a:gd name="T2" fmla="*/ 8 w 769"/>
                  <a:gd name="T3" fmla="*/ 16 h 4352"/>
                  <a:gd name="T4" fmla="*/ 20 w 769"/>
                  <a:gd name="T5" fmla="*/ 51 h 4352"/>
                  <a:gd name="T6" fmla="*/ 18 w 769"/>
                  <a:gd name="T7" fmla="*/ 483 h 4352"/>
                  <a:gd name="T8" fmla="*/ 18 w 769"/>
                  <a:gd name="T9" fmla="*/ 1101 h 4352"/>
                  <a:gd name="T10" fmla="*/ 15 w 769"/>
                  <a:gd name="T11" fmla="*/ 1347 h 4352"/>
                  <a:gd name="T12" fmla="*/ 14 w 769"/>
                  <a:gd name="T13" fmla="*/ 1651 h 4352"/>
                  <a:gd name="T14" fmla="*/ 13 w 769"/>
                  <a:gd name="T15" fmla="*/ 1888 h 4352"/>
                  <a:gd name="T16" fmla="*/ 15 w 769"/>
                  <a:gd name="T17" fmla="*/ 2059 h 4352"/>
                  <a:gd name="T18" fmla="*/ 16 w 769"/>
                  <a:gd name="T19" fmla="*/ 2146 h 4352"/>
                  <a:gd name="T20" fmla="*/ 17 w 769"/>
                  <a:gd name="T21" fmla="*/ 2210 h 4352"/>
                  <a:gd name="T22" fmla="*/ 18 w 769"/>
                  <a:gd name="T23" fmla="*/ 2288 h 4352"/>
                  <a:gd name="T24" fmla="*/ 20 w 769"/>
                  <a:gd name="T25" fmla="*/ 2486 h 4352"/>
                  <a:gd name="T26" fmla="*/ 21 w 769"/>
                  <a:gd name="T27" fmla="*/ 2761 h 4352"/>
                  <a:gd name="T28" fmla="*/ 21 w 769"/>
                  <a:gd name="T29" fmla="*/ 3027 h 4352"/>
                  <a:gd name="T30" fmla="*/ 21 w 769"/>
                  <a:gd name="T31" fmla="*/ 3074 h 4352"/>
                  <a:gd name="T32" fmla="*/ 22 w 769"/>
                  <a:gd name="T33" fmla="*/ 3150 h 4352"/>
                  <a:gd name="T34" fmla="*/ 22 w 769"/>
                  <a:gd name="T35" fmla="*/ 3283 h 4352"/>
                  <a:gd name="T36" fmla="*/ 24 w 769"/>
                  <a:gd name="T37" fmla="*/ 3416 h 4352"/>
                  <a:gd name="T38" fmla="*/ 24 w 769"/>
                  <a:gd name="T39" fmla="*/ 3549 h 4352"/>
                  <a:gd name="T40" fmla="*/ 25 w 769"/>
                  <a:gd name="T41" fmla="*/ 3587 h 4352"/>
                  <a:gd name="T42" fmla="*/ 25 w 769"/>
                  <a:gd name="T43" fmla="*/ 4041 h 4352"/>
                  <a:gd name="T44" fmla="*/ 27 w 769"/>
                  <a:gd name="T45" fmla="*/ 4513 h 4352"/>
                  <a:gd name="T46" fmla="*/ 25 w 769"/>
                  <a:gd name="T47" fmla="*/ 5160 h 4352"/>
                  <a:gd name="T48" fmla="*/ 22 w 769"/>
                  <a:gd name="T49" fmla="*/ 4866 h 4352"/>
                  <a:gd name="T50" fmla="*/ 18 w 769"/>
                  <a:gd name="T51" fmla="*/ 4924 h 4352"/>
                  <a:gd name="T52" fmla="*/ 14 w 769"/>
                  <a:gd name="T53" fmla="*/ 5027 h 4352"/>
                  <a:gd name="T54" fmla="*/ 12 w 769"/>
                  <a:gd name="T55" fmla="*/ 4974 h 4352"/>
                  <a:gd name="T56" fmla="*/ 11 w 769"/>
                  <a:gd name="T57" fmla="*/ 4942 h 4352"/>
                  <a:gd name="T58" fmla="*/ 10 w 769"/>
                  <a:gd name="T59" fmla="*/ 4933 h 4352"/>
                  <a:gd name="T60" fmla="*/ 10 w 769"/>
                  <a:gd name="T61" fmla="*/ 4906 h 4352"/>
                  <a:gd name="T62" fmla="*/ 9 w 769"/>
                  <a:gd name="T63" fmla="*/ 4885 h 4352"/>
                  <a:gd name="T64" fmla="*/ 7 w 769"/>
                  <a:gd name="T65" fmla="*/ 4823 h 4352"/>
                  <a:gd name="T66" fmla="*/ 4 w 769"/>
                  <a:gd name="T67" fmla="*/ 4606 h 4352"/>
                  <a:gd name="T68" fmla="*/ 5 w 769"/>
                  <a:gd name="T69" fmla="*/ 3444 h 4352"/>
                  <a:gd name="T70" fmla="*/ 7 w 769"/>
                  <a:gd name="T71" fmla="*/ 3121 h 4352"/>
                  <a:gd name="T72" fmla="*/ 6 w 769"/>
                  <a:gd name="T73" fmla="*/ 2229 h 4352"/>
                  <a:gd name="T74" fmla="*/ 5 w 769"/>
                  <a:gd name="T75" fmla="*/ 1973 h 4352"/>
                  <a:gd name="T76" fmla="*/ 2 w 769"/>
                  <a:gd name="T77" fmla="*/ 1491 h 4352"/>
                  <a:gd name="T78" fmla="*/ 1 w 769"/>
                  <a:gd name="T79" fmla="*/ 1053 h 4352"/>
                  <a:gd name="T80" fmla="*/ 1 w 769"/>
                  <a:gd name="T81" fmla="*/ 626 h 4352"/>
                  <a:gd name="T82" fmla="*/ 2 w 769"/>
                  <a:gd name="T83" fmla="*/ 181 h 4352"/>
                  <a:gd name="T84" fmla="*/ 7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8" name="Freeform 19"/>
              <p:cNvSpPr>
                <a:spLocks/>
              </p:cNvSpPr>
              <p:nvPr/>
            </p:nvSpPr>
            <p:spPr bwMode="auto">
              <a:xfrm>
                <a:off x="249" y="2478"/>
                <a:ext cx="136" cy="1565"/>
              </a:xfrm>
              <a:custGeom>
                <a:avLst/>
                <a:gdLst>
                  <a:gd name="T0" fmla="*/ 98 w 135"/>
                  <a:gd name="T1" fmla="*/ 2147483647 h 321"/>
                  <a:gd name="T2" fmla="*/ 114 w 135"/>
                  <a:gd name="T3" fmla="*/ 0 h 321"/>
                  <a:gd name="T4" fmla="*/ 130 w 135"/>
                  <a:gd name="T5" fmla="*/ 2147483647 h 321"/>
                  <a:gd name="T6" fmla="*/ 106 w 135"/>
                  <a:gd name="T7" fmla="*/ 2147483647 h 321"/>
                  <a:gd name="T8" fmla="*/ 98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9" name="Freeform 20"/>
              <p:cNvSpPr>
                <a:spLocks/>
              </p:cNvSpPr>
              <p:nvPr/>
            </p:nvSpPr>
            <p:spPr bwMode="auto">
              <a:xfrm>
                <a:off x="90" y="2364"/>
                <a:ext cx="113" cy="1451"/>
              </a:xfrm>
              <a:custGeom>
                <a:avLst/>
                <a:gdLst>
                  <a:gd name="T0" fmla="*/ 13 w 135"/>
                  <a:gd name="T1" fmla="*/ 2147483647 h 321"/>
                  <a:gd name="T2" fmla="*/ 14 w 135"/>
                  <a:gd name="T3" fmla="*/ 0 h 321"/>
                  <a:gd name="T4" fmla="*/ 16 w 135"/>
                  <a:gd name="T5" fmla="*/ 2147483647 h 321"/>
                  <a:gd name="T6" fmla="*/ 13 w 135"/>
                  <a:gd name="T7" fmla="*/ 2147483647 h 321"/>
                  <a:gd name="T8" fmla="*/ 13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0" name="Freeform 21"/>
              <p:cNvSpPr>
                <a:spLocks/>
              </p:cNvSpPr>
              <p:nvPr/>
            </p:nvSpPr>
            <p:spPr bwMode="auto">
              <a:xfrm>
                <a:off x="-23" y="-40"/>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1" name="Freeform 22"/>
              <p:cNvSpPr>
                <a:spLocks/>
              </p:cNvSpPr>
              <p:nvPr/>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0 h 4352"/>
                  <a:gd name="T42" fmla="*/ 0 w 769"/>
                  <a:gd name="T43" fmla="*/ 0 h 4352"/>
                  <a:gd name="T44" fmla="*/ 0 w 769"/>
                  <a:gd name="T45" fmla="*/ 0 h 4352"/>
                  <a:gd name="T46" fmla="*/ 0 w 769"/>
                  <a:gd name="T47" fmla="*/ 0 h 4352"/>
                  <a:gd name="T48" fmla="*/ 0 w 769"/>
                  <a:gd name="T49" fmla="*/ 0 h 4352"/>
                  <a:gd name="T50" fmla="*/ 0 w 769"/>
                  <a:gd name="T51" fmla="*/ 0 h 4352"/>
                  <a:gd name="T52" fmla="*/ 0 w 769"/>
                  <a:gd name="T53" fmla="*/ 0 h 4352"/>
                  <a:gd name="T54" fmla="*/ 0 w 769"/>
                  <a:gd name="T55" fmla="*/ 0 h 4352"/>
                  <a:gd name="T56" fmla="*/ 0 w 769"/>
                  <a:gd name="T57" fmla="*/ 0 h 4352"/>
                  <a:gd name="T58" fmla="*/ 0 w 769"/>
                  <a:gd name="T59" fmla="*/ 0 h 4352"/>
                  <a:gd name="T60" fmla="*/ 0 w 769"/>
                  <a:gd name="T61" fmla="*/ 0 h 4352"/>
                  <a:gd name="T62" fmla="*/ 0 w 769"/>
                  <a:gd name="T63" fmla="*/ 0 h 4352"/>
                  <a:gd name="T64" fmla="*/ 0 w 769"/>
                  <a:gd name="T65" fmla="*/ 0 h 4352"/>
                  <a:gd name="T66" fmla="*/ 0 w 769"/>
                  <a:gd name="T67" fmla="*/ 0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15" name="Freeform 23"/>
            <p:cNvSpPr>
              <a:spLocks/>
            </p:cNvSpPr>
            <p:nvPr userDrawn="1"/>
          </p:nvSpPr>
          <p:spPr bwMode="auto">
            <a:xfrm>
              <a:off x="-114" y="-17"/>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6" name="Freeform 24"/>
            <p:cNvSpPr>
              <a:spLocks/>
            </p:cNvSpPr>
            <p:nvPr userDrawn="1"/>
          </p:nvSpPr>
          <p:spPr bwMode="auto">
            <a:xfrm>
              <a:off x="5534" y="-40"/>
              <a:ext cx="363" cy="3243"/>
            </a:xfrm>
            <a:custGeom>
              <a:avLst/>
              <a:gdLst>
                <a:gd name="T0" fmla="*/ 0 w 769"/>
                <a:gd name="T1" fmla="*/ 0 h 4352"/>
                <a:gd name="T2" fmla="*/ 0 w 769"/>
                <a:gd name="T3" fmla="*/ 1 h 4352"/>
                <a:gd name="T4" fmla="*/ 0 w 769"/>
                <a:gd name="T5" fmla="*/ 1 h 4352"/>
                <a:gd name="T6" fmla="*/ 0 w 769"/>
                <a:gd name="T7" fmla="*/ 16 h 4352"/>
                <a:gd name="T8" fmla="*/ 0 w 769"/>
                <a:gd name="T9" fmla="*/ 37 h 4352"/>
                <a:gd name="T10" fmla="*/ 0 w 769"/>
                <a:gd name="T11" fmla="*/ 45 h 4352"/>
                <a:gd name="T12" fmla="*/ 0 w 769"/>
                <a:gd name="T13" fmla="*/ 54 h 4352"/>
                <a:gd name="T14" fmla="*/ 0 w 769"/>
                <a:gd name="T15" fmla="*/ 63 h 4352"/>
                <a:gd name="T16" fmla="*/ 0 w 769"/>
                <a:gd name="T17" fmla="*/ 69 h 4352"/>
                <a:gd name="T18" fmla="*/ 0 w 769"/>
                <a:gd name="T19" fmla="*/ 71 h 4352"/>
                <a:gd name="T20" fmla="*/ 0 w 769"/>
                <a:gd name="T21" fmla="*/ 73 h 4352"/>
                <a:gd name="T22" fmla="*/ 0 w 769"/>
                <a:gd name="T23" fmla="*/ 75 h 4352"/>
                <a:gd name="T24" fmla="*/ 0 w 769"/>
                <a:gd name="T25" fmla="*/ 82 h 4352"/>
                <a:gd name="T26" fmla="*/ 0 w 769"/>
                <a:gd name="T27" fmla="*/ 92 h 4352"/>
                <a:gd name="T28" fmla="*/ 0 w 769"/>
                <a:gd name="T29" fmla="*/ 101 h 4352"/>
                <a:gd name="T30" fmla="*/ 0 w 769"/>
                <a:gd name="T31" fmla="*/ 101 h 4352"/>
                <a:gd name="T32" fmla="*/ 0 w 769"/>
                <a:gd name="T33" fmla="*/ 105 h 4352"/>
                <a:gd name="T34" fmla="*/ 0 w 769"/>
                <a:gd name="T35" fmla="*/ 109 h 4352"/>
                <a:gd name="T36" fmla="*/ 0 w 769"/>
                <a:gd name="T37" fmla="*/ 113 h 4352"/>
                <a:gd name="T38" fmla="*/ 0 w 769"/>
                <a:gd name="T39" fmla="*/ 118 h 4352"/>
                <a:gd name="T40" fmla="*/ 0 w 769"/>
                <a:gd name="T41" fmla="*/ 119 h 4352"/>
                <a:gd name="T42" fmla="*/ 0 w 769"/>
                <a:gd name="T43" fmla="*/ 134 h 4352"/>
                <a:gd name="T44" fmla="*/ 0 w 769"/>
                <a:gd name="T45" fmla="*/ 150 h 4352"/>
                <a:gd name="T46" fmla="*/ 0 w 769"/>
                <a:gd name="T47" fmla="*/ 171 h 4352"/>
                <a:gd name="T48" fmla="*/ 0 w 769"/>
                <a:gd name="T49" fmla="*/ 162 h 4352"/>
                <a:gd name="T50" fmla="*/ 0 w 769"/>
                <a:gd name="T51" fmla="*/ 163 h 4352"/>
                <a:gd name="T52" fmla="*/ 0 w 769"/>
                <a:gd name="T53" fmla="*/ 167 h 4352"/>
                <a:gd name="T54" fmla="*/ 0 w 769"/>
                <a:gd name="T55" fmla="*/ 165 h 4352"/>
                <a:gd name="T56" fmla="*/ 0 w 769"/>
                <a:gd name="T57" fmla="*/ 164 h 4352"/>
                <a:gd name="T58" fmla="*/ 0 w 769"/>
                <a:gd name="T59" fmla="*/ 164 h 4352"/>
                <a:gd name="T60" fmla="*/ 0 w 769"/>
                <a:gd name="T61" fmla="*/ 162 h 4352"/>
                <a:gd name="T62" fmla="*/ 0 w 769"/>
                <a:gd name="T63" fmla="*/ 162 h 4352"/>
                <a:gd name="T64" fmla="*/ 0 w 769"/>
                <a:gd name="T65" fmla="*/ 160 h 4352"/>
                <a:gd name="T66" fmla="*/ 0 w 769"/>
                <a:gd name="T67" fmla="*/ 153 h 4352"/>
                <a:gd name="T68" fmla="*/ 0 w 769"/>
                <a:gd name="T69" fmla="*/ 115 h 4352"/>
                <a:gd name="T70" fmla="*/ 0 w 769"/>
                <a:gd name="T71" fmla="*/ 104 h 4352"/>
                <a:gd name="T72" fmla="*/ 0 w 769"/>
                <a:gd name="T73" fmla="*/ 74 h 4352"/>
                <a:gd name="T74" fmla="*/ 0 w 769"/>
                <a:gd name="T75" fmla="*/ 66 h 4352"/>
                <a:gd name="T76" fmla="*/ 0 w 769"/>
                <a:gd name="T77" fmla="*/ 49 h 4352"/>
                <a:gd name="T78" fmla="*/ 0 w 769"/>
                <a:gd name="T79" fmla="*/ 35 h 4352"/>
                <a:gd name="T80" fmla="*/ 0 w 769"/>
                <a:gd name="T81" fmla="*/ 21 h 4352"/>
                <a:gd name="T82" fmla="*/ 0 w 769"/>
                <a:gd name="T83" fmla="*/ 5 h 4352"/>
                <a:gd name="T84" fmla="*/ 0 w 769"/>
                <a:gd name="T85" fmla="*/ 1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6146" name="Rectangle 2"/>
          <p:cNvSpPr>
            <a:spLocks noGrp="1" noChangeArrowheads="1"/>
          </p:cNvSpPr>
          <p:nvPr>
            <p:ph type="ctrTitle"/>
          </p:nvPr>
        </p:nvSpPr>
        <p:spPr>
          <a:xfrm>
            <a:off x="685800" y="2130425"/>
            <a:ext cx="7772400" cy="1470025"/>
          </a:xfrm>
        </p:spPr>
        <p:txBody>
          <a:bodyPr/>
          <a:lstStyle>
            <a:lvl1pPr>
              <a:defRPr/>
            </a:lvl1pPr>
          </a:lstStyle>
          <a:p>
            <a:pPr lvl="0"/>
            <a:r>
              <a:rPr lang="zh-CN" altLang="en-US" noProof="0" smtClean="0"/>
              <a:t>单击此处编辑母版标题样式</a:t>
            </a:r>
          </a:p>
        </p:txBody>
      </p:sp>
      <p:sp>
        <p:nvSpPr>
          <p:cNvPr id="614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zh-CN" altLang="en-US" noProof="0" smtClean="0"/>
              <a:t>单击此处编辑母版副标题样式</a:t>
            </a:r>
          </a:p>
        </p:txBody>
      </p:sp>
      <p:sp>
        <p:nvSpPr>
          <p:cNvPr id="22"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23"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24" name="Rectangle 6"/>
          <p:cNvSpPr>
            <a:spLocks noGrp="1" noChangeArrowheads="1"/>
          </p:cNvSpPr>
          <p:nvPr>
            <p:ph type="sldNum" sz="quarter" idx="12"/>
          </p:nvPr>
        </p:nvSpPr>
        <p:spPr/>
        <p:txBody>
          <a:bodyPr/>
          <a:lstStyle>
            <a:lvl1pPr>
              <a:defRPr/>
            </a:lvl1pPr>
          </a:lstStyle>
          <a:p>
            <a:pPr>
              <a:defRPr/>
            </a:pPr>
            <a:fld id="{EC4EBF38-E7D3-4A60-B1B5-A79AFA73A27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599643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3A253F5-0E1E-4C2A-8A11-224608FC5B9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7291359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52E1BA2-FE8F-429F-A885-3767954D7F0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3853741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60463"/>
            <a:ext cx="4038600" cy="4965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60463"/>
            <a:ext cx="4038600" cy="4965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D81689B-4269-48E2-9E88-C3659579180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88263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2019/9/10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825D00C4-96C1-4E28-BC72-2198EAF6095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4781177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D4B1CF48-A8D1-412D-8D7A-884C3AA9FF7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1772380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3FA22A48-7A63-44A4-AEBD-33D181765AE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2715079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6994732-40AA-4913-BAA7-3BD62E501FB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77831509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7EA1AD1-F9E3-49FC-AF4C-6EC15113933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0810564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3C2472B-FF85-49C0-B40F-073A180FC8E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907731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91E6A24-CE3A-434B-9933-C5E50769F49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59910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4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160463"/>
            <a:ext cx="8229600" cy="49657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93237A2-904A-4A49-8F72-5C814DDAEC6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6030927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77701cc93d56fd32be09e69e"/>
          <p:cNvPicPr>
            <a:picLocks noChangeAspect="1" noChangeArrowheads="1"/>
          </p:cNvPicPr>
          <p:nvPr userDrawn="1"/>
        </p:nvPicPr>
        <p:blipFill>
          <a:blip r:embed="rId2">
            <a:extLst>
              <a:ext uri="{28A0092B-C50C-407E-A947-70E740481C1C}">
                <a14:useLocalDpi xmlns:a14="http://schemas.microsoft.com/office/drawing/2010/main" val="0"/>
              </a:ext>
            </a:extLst>
          </a:blip>
          <a:srcRect l="1672" r="50340" b="5003"/>
          <a:stretch>
            <a:fillRect/>
          </a:stretch>
        </p:blipFill>
        <p:spPr bwMode="auto">
          <a:xfrm>
            <a:off x="19050" y="44450"/>
            <a:ext cx="4373563" cy="5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25"/>
          <p:cNvGrpSpPr>
            <a:grpSpLocks/>
          </p:cNvGrpSpPr>
          <p:nvPr userDrawn="1"/>
        </p:nvGrpSpPr>
        <p:grpSpPr bwMode="auto">
          <a:xfrm>
            <a:off x="-180975" y="-63500"/>
            <a:ext cx="9542463" cy="7053263"/>
            <a:chOff x="-114" y="-40"/>
            <a:chExt cx="6011" cy="4443"/>
          </a:xfrm>
        </p:grpSpPr>
        <p:sp>
          <p:nvSpPr>
            <p:cNvPr id="6" name="Rectangle 9" descr="绿色大理石"/>
            <p:cNvSpPr>
              <a:spLocks noChangeArrowheads="1"/>
            </p:cNvSpPr>
            <p:nvPr userDrawn="1"/>
          </p:nvSpPr>
          <p:spPr bwMode="auto">
            <a:xfrm rot="5400000">
              <a:off x="3476" y="2040"/>
              <a:ext cx="4320" cy="24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7" name="Rectangle 10" descr="绿色大理石"/>
            <p:cNvSpPr>
              <a:spLocks noChangeArrowheads="1"/>
            </p:cNvSpPr>
            <p:nvPr userDrawn="1"/>
          </p:nvSpPr>
          <p:spPr bwMode="auto">
            <a:xfrm rot="16200000" flipH="1">
              <a:off x="-2035" y="2040"/>
              <a:ext cx="4320" cy="24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8" name="Rectangle 11" descr="绿色大理石"/>
            <p:cNvSpPr>
              <a:spLocks noChangeArrowheads="1"/>
            </p:cNvSpPr>
            <p:nvPr userDrawn="1"/>
          </p:nvSpPr>
          <p:spPr bwMode="auto">
            <a:xfrm>
              <a:off x="0" y="4206"/>
              <a:ext cx="5760" cy="11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9" name="Freeform 12"/>
            <p:cNvSpPr>
              <a:spLocks/>
            </p:cNvSpPr>
            <p:nvPr userDrawn="1"/>
          </p:nvSpPr>
          <p:spPr bwMode="auto">
            <a:xfrm>
              <a:off x="-23" y="-17"/>
              <a:ext cx="567" cy="4420"/>
            </a:xfrm>
            <a:custGeom>
              <a:avLst/>
              <a:gdLst>
                <a:gd name="T0" fmla="*/ 4 w 769"/>
                <a:gd name="T1" fmla="*/ 0 h 4352"/>
                <a:gd name="T2" fmla="*/ 8 w 769"/>
                <a:gd name="T3" fmla="*/ 16 h 4352"/>
                <a:gd name="T4" fmla="*/ 20 w 769"/>
                <a:gd name="T5" fmla="*/ 51 h 4352"/>
                <a:gd name="T6" fmla="*/ 18 w 769"/>
                <a:gd name="T7" fmla="*/ 483 h 4352"/>
                <a:gd name="T8" fmla="*/ 18 w 769"/>
                <a:gd name="T9" fmla="*/ 1101 h 4352"/>
                <a:gd name="T10" fmla="*/ 15 w 769"/>
                <a:gd name="T11" fmla="*/ 1347 h 4352"/>
                <a:gd name="T12" fmla="*/ 14 w 769"/>
                <a:gd name="T13" fmla="*/ 1651 h 4352"/>
                <a:gd name="T14" fmla="*/ 13 w 769"/>
                <a:gd name="T15" fmla="*/ 1888 h 4352"/>
                <a:gd name="T16" fmla="*/ 15 w 769"/>
                <a:gd name="T17" fmla="*/ 2059 h 4352"/>
                <a:gd name="T18" fmla="*/ 16 w 769"/>
                <a:gd name="T19" fmla="*/ 2146 h 4352"/>
                <a:gd name="T20" fmla="*/ 17 w 769"/>
                <a:gd name="T21" fmla="*/ 2210 h 4352"/>
                <a:gd name="T22" fmla="*/ 18 w 769"/>
                <a:gd name="T23" fmla="*/ 2288 h 4352"/>
                <a:gd name="T24" fmla="*/ 20 w 769"/>
                <a:gd name="T25" fmla="*/ 2486 h 4352"/>
                <a:gd name="T26" fmla="*/ 21 w 769"/>
                <a:gd name="T27" fmla="*/ 2761 h 4352"/>
                <a:gd name="T28" fmla="*/ 21 w 769"/>
                <a:gd name="T29" fmla="*/ 3027 h 4352"/>
                <a:gd name="T30" fmla="*/ 21 w 769"/>
                <a:gd name="T31" fmla="*/ 3074 h 4352"/>
                <a:gd name="T32" fmla="*/ 22 w 769"/>
                <a:gd name="T33" fmla="*/ 3150 h 4352"/>
                <a:gd name="T34" fmla="*/ 22 w 769"/>
                <a:gd name="T35" fmla="*/ 3283 h 4352"/>
                <a:gd name="T36" fmla="*/ 24 w 769"/>
                <a:gd name="T37" fmla="*/ 3416 h 4352"/>
                <a:gd name="T38" fmla="*/ 24 w 769"/>
                <a:gd name="T39" fmla="*/ 3549 h 4352"/>
                <a:gd name="T40" fmla="*/ 25 w 769"/>
                <a:gd name="T41" fmla="*/ 3587 h 4352"/>
                <a:gd name="T42" fmla="*/ 25 w 769"/>
                <a:gd name="T43" fmla="*/ 4041 h 4352"/>
                <a:gd name="T44" fmla="*/ 27 w 769"/>
                <a:gd name="T45" fmla="*/ 4513 h 4352"/>
                <a:gd name="T46" fmla="*/ 25 w 769"/>
                <a:gd name="T47" fmla="*/ 5160 h 4352"/>
                <a:gd name="T48" fmla="*/ 22 w 769"/>
                <a:gd name="T49" fmla="*/ 4866 h 4352"/>
                <a:gd name="T50" fmla="*/ 18 w 769"/>
                <a:gd name="T51" fmla="*/ 4924 h 4352"/>
                <a:gd name="T52" fmla="*/ 14 w 769"/>
                <a:gd name="T53" fmla="*/ 5027 h 4352"/>
                <a:gd name="T54" fmla="*/ 12 w 769"/>
                <a:gd name="T55" fmla="*/ 4974 h 4352"/>
                <a:gd name="T56" fmla="*/ 11 w 769"/>
                <a:gd name="T57" fmla="*/ 4942 h 4352"/>
                <a:gd name="T58" fmla="*/ 10 w 769"/>
                <a:gd name="T59" fmla="*/ 4933 h 4352"/>
                <a:gd name="T60" fmla="*/ 10 w 769"/>
                <a:gd name="T61" fmla="*/ 4906 h 4352"/>
                <a:gd name="T62" fmla="*/ 9 w 769"/>
                <a:gd name="T63" fmla="*/ 4885 h 4352"/>
                <a:gd name="T64" fmla="*/ 7 w 769"/>
                <a:gd name="T65" fmla="*/ 4823 h 4352"/>
                <a:gd name="T66" fmla="*/ 4 w 769"/>
                <a:gd name="T67" fmla="*/ 4606 h 4352"/>
                <a:gd name="T68" fmla="*/ 5 w 769"/>
                <a:gd name="T69" fmla="*/ 3444 h 4352"/>
                <a:gd name="T70" fmla="*/ 7 w 769"/>
                <a:gd name="T71" fmla="*/ 3121 h 4352"/>
                <a:gd name="T72" fmla="*/ 6 w 769"/>
                <a:gd name="T73" fmla="*/ 2229 h 4352"/>
                <a:gd name="T74" fmla="*/ 5 w 769"/>
                <a:gd name="T75" fmla="*/ 1973 h 4352"/>
                <a:gd name="T76" fmla="*/ 2 w 769"/>
                <a:gd name="T77" fmla="*/ 1491 h 4352"/>
                <a:gd name="T78" fmla="*/ 1 w 769"/>
                <a:gd name="T79" fmla="*/ 1053 h 4352"/>
                <a:gd name="T80" fmla="*/ 1 w 769"/>
                <a:gd name="T81" fmla="*/ 626 h 4352"/>
                <a:gd name="T82" fmla="*/ 2 w 769"/>
                <a:gd name="T83" fmla="*/ 181 h 4352"/>
                <a:gd name="T84" fmla="*/ 7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 name="Freeform 13"/>
            <p:cNvSpPr>
              <a:spLocks/>
            </p:cNvSpPr>
            <p:nvPr userDrawn="1"/>
          </p:nvSpPr>
          <p:spPr bwMode="auto">
            <a:xfrm>
              <a:off x="249" y="2478"/>
              <a:ext cx="136" cy="1565"/>
            </a:xfrm>
            <a:custGeom>
              <a:avLst/>
              <a:gdLst>
                <a:gd name="T0" fmla="*/ 98 w 135"/>
                <a:gd name="T1" fmla="*/ 2147483647 h 321"/>
                <a:gd name="T2" fmla="*/ 114 w 135"/>
                <a:gd name="T3" fmla="*/ 0 h 321"/>
                <a:gd name="T4" fmla="*/ 130 w 135"/>
                <a:gd name="T5" fmla="*/ 2147483647 h 321"/>
                <a:gd name="T6" fmla="*/ 106 w 135"/>
                <a:gd name="T7" fmla="*/ 2147483647 h 321"/>
                <a:gd name="T8" fmla="*/ 98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1" name="Freeform 14"/>
            <p:cNvSpPr>
              <a:spLocks/>
            </p:cNvSpPr>
            <p:nvPr userDrawn="1"/>
          </p:nvSpPr>
          <p:spPr bwMode="auto">
            <a:xfrm>
              <a:off x="90" y="2364"/>
              <a:ext cx="113" cy="1451"/>
            </a:xfrm>
            <a:custGeom>
              <a:avLst/>
              <a:gdLst>
                <a:gd name="T0" fmla="*/ 13 w 135"/>
                <a:gd name="T1" fmla="*/ 2147483647 h 321"/>
                <a:gd name="T2" fmla="*/ 14 w 135"/>
                <a:gd name="T3" fmla="*/ 0 h 321"/>
                <a:gd name="T4" fmla="*/ 16 w 135"/>
                <a:gd name="T5" fmla="*/ 2147483647 h 321"/>
                <a:gd name="T6" fmla="*/ 13 w 135"/>
                <a:gd name="T7" fmla="*/ 2147483647 h 321"/>
                <a:gd name="T8" fmla="*/ 13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2" name="Freeform 15"/>
            <p:cNvSpPr>
              <a:spLocks/>
            </p:cNvSpPr>
            <p:nvPr userDrawn="1"/>
          </p:nvSpPr>
          <p:spPr bwMode="auto">
            <a:xfrm>
              <a:off x="-23" y="-40"/>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3" name="Freeform 16"/>
            <p:cNvSpPr>
              <a:spLocks/>
            </p:cNvSpPr>
            <p:nvPr userDrawn="1"/>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0 h 4352"/>
                <a:gd name="T42" fmla="*/ 0 w 769"/>
                <a:gd name="T43" fmla="*/ 0 h 4352"/>
                <a:gd name="T44" fmla="*/ 0 w 769"/>
                <a:gd name="T45" fmla="*/ 0 h 4352"/>
                <a:gd name="T46" fmla="*/ 0 w 769"/>
                <a:gd name="T47" fmla="*/ 0 h 4352"/>
                <a:gd name="T48" fmla="*/ 0 w 769"/>
                <a:gd name="T49" fmla="*/ 0 h 4352"/>
                <a:gd name="T50" fmla="*/ 0 w 769"/>
                <a:gd name="T51" fmla="*/ 0 h 4352"/>
                <a:gd name="T52" fmla="*/ 0 w 769"/>
                <a:gd name="T53" fmla="*/ 0 h 4352"/>
                <a:gd name="T54" fmla="*/ 0 w 769"/>
                <a:gd name="T55" fmla="*/ 0 h 4352"/>
                <a:gd name="T56" fmla="*/ 0 w 769"/>
                <a:gd name="T57" fmla="*/ 0 h 4352"/>
                <a:gd name="T58" fmla="*/ 0 w 769"/>
                <a:gd name="T59" fmla="*/ 0 h 4352"/>
                <a:gd name="T60" fmla="*/ 0 w 769"/>
                <a:gd name="T61" fmla="*/ 0 h 4352"/>
                <a:gd name="T62" fmla="*/ 0 w 769"/>
                <a:gd name="T63" fmla="*/ 0 h 4352"/>
                <a:gd name="T64" fmla="*/ 0 w 769"/>
                <a:gd name="T65" fmla="*/ 0 h 4352"/>
                <a:gd name="T66" fmla="*/ 0 w 769"/>
                <a:gd name="T67" fmla="*/ 0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nvGrpSpPr>
            <p:cNvPr id="14" name="Group 17"/>
            <p:cNvGrpSpPr>
              <a:grpSpLocks/>
            </p:cNvGrpSpPr>
            <p:nvPr userDrawn="1"/>
          </p:nvGrpSpPr>
          <p:grpSpPr bwMode="auto">
            <a:xfrm flipH="1">
              <a:off x="5125" y="-40"/>
              <a:ext cx="680" cy="4443"/>
              <a:chOff x="-23" y="-40"/>
              <a:chExt cx="567" cy="4443"/>
            </a:xfrm>
          </p:grpSpPr>
          <p:sp>
            <p:nvSpPr>
              <p:cNvPr id="17" name="Freeform 18"/>
              <p:cNvSpPr>
                <a:spLocks/>
              </p:cNvSpPr>
              <p:nvPr/>
            </p:nvSpPr>
            <p:spPr bwMode="auto">
              <a:xfrm>
                <a:off x="-23" y="-17"/>
                <a:ext cx="567" cy="4420"/>
              </a:xfrm>
              <a:custGeom>
                <a:avLst/>
                <a:gdLst>
                  <a:gd name="T0" fmla="*/ 4 w 769"/>
                  <a:gd name="T1" fmla="*/ 0 h 4352"/>
                  <a:gd name="T2" fmla="*/ 8 w 769"/>
                  <a:gd name="T3" fmla="*/ 16 h 4352"/>
                  <a:gd name="T4" fmla="*/ 20 w 769"/>
                  <a:gd name="T5" fmla="*/ 51 h 4352"/>
                  <a:gd name="T6" fmla="*/ 18 w 769"/>
                  <a:gd name="T7" fmla="*/ 483 h 4352"/>
                  <a:gd name="T8" fmla="*/ 18 w 769"/>
                  <a:gd name="T9" fmla="*/ 1101 h 4352"/>
                  <a:gd name="T10" fmla="*/ 15 w 769"/>
                  <a:gd name="T11" fmla="*/ 1347 h 4352"/>
                  <a:gd name="T12" fmla="*/ 14 w 769"/>
                  <a:gd name="T13" fmla="*/ 1651 h 4352"/>
                  <a:gd name="T14" fmla="*/ 13 w 769"/>
                  <a:gd name="T15" fmla="*/ 1888 h 4352"/>
                  <a:gd name="T16" fmla="*/ 15 w 769"/>
                  <a:gd name="T17" fmla="*/ 2059 h 4352"/>
                  <a:gd name="T18" fmla="*/ 16 w 769"/>
                  <a:gd name="T19" fmla="*/ 2146 h 4352"/>
                  <a:gd name="T20" fmla="*/ 17 w 769"/>
                  <a:gd name="T21" fmla="*/ 2210 h 4352"/>
                  <a:gd name="T22" fmla="*/ 18 w 769"/>
                  <a:gd name="T23" fmla="*/ 2288 h 4352"/>
                  <a:gd name="T24" fmla="*/ 20 w 769"/>
                  <a:gd name="T25" fmla="*/ 2486 h 4352"/>
                  <a:gd name="T26" fmla="*/ 21 w 769"/>
                  <a:gd name="T27" fmla="*/ 2761 h 4352"/>
                  <a:gd name="T28" fmla="*/ 21 w 769"/>
                  <a:gd name="T29" fmla="*/ 3027 h 4352"/>
                  <a:gd name="T30" fmla="*/ 21 w 769"/>
                  <a:gd name="T31" fmla="*/ 3074 h 4352"/>
                  <a:gd name="T32" fmla="*/ 22 w 769"/>
                  <a:gd name="T33" fmla="*/ 3150 h 4352"/>
                  <a:gd name="T34" fmla="*/ 22 w 769"/>
                  <a:gd name="T35" fmla="*/ 3283 h 4352"/>
                  <a:gd name="T36" fmla="*/ 24 w 769"/>
                  <a:gd name="T37" fmla="*/ 3416 h 4352"/>
                  <a:gd name="T38" fmla="*/ 24 w 769"/>
                  <a:gd name="T39" fmla="*/ 3549 h 4352"/>
                  <a:gd name="T40" fmla="*/ 25 w 769"/>
                  <a:gd name="T41" fmla="*/ 3587 h 4352"/>
                  <a:gd name="T42" fmla="*/ 25 w 769"/>
                  <a:gd name="T43" fmla="*/ 4041 h 4352"/>
                  <a:gd name="T44" fmla="*/ 27 w 769"/>
                  <a:gd name="T45" fmla="*/ 4513 h 4352"/>
                  <a:gd name="T46" fmla="*/ 25 w 769"/>
                  <a:gd name="T47" fmla="*/ 5160 h 4352"/>
                  <a:gd name="T48" fmla="*/ 22 w 769"/>
                  <a:gd name="T49" fmla="*/ 4866 h 4352"/>
                  <a:gd name="T50" fmla="*/ 18 w 769"/>
                  <a:gd name="T51" fmla="*/ 4924 h 4352"/>
                  <a:gd name="T52" fmla="*/ 14 w 769"/>
                  <a:gd name="T53" fmla="*/ 5027 h 4352"/>
                  <a:gd name="T54" fmla="*/ 12 w 769"/>
                  <a:gd name="T55" fmla="*/ 4974 h 4352"/>
                  <a:gd name="T56" fmla="*/ 11 w 769"/>
                  <a:gd name="T57" fmla="*/ 4942 h 4352"/>
                  <a:gd name="T58" fmla="*/ 10 w 769"/>
                  <a:gd name="T59" fmla="*/ 4933 h 4352"/>
                  <a:gd name="T60" fmla="*/ 10 w 769"/>
                  <a:gd name="T61" fmla="*/ 4906 h 4352"/>
                  <a:gd name="T62" fmla="*/ 9 w 769"/>
                  <a:gd name="T63" fmla="*/ 4885 h 4352"/>
                  <a:gd name="T64" fmla="*/ 7 w 769"/>
                  <a:gd name="T65" fmla="*/ 4823 h 4352"/>
                  <a:gd name="T66" fmla="*/ 4 w 769"/>
                  <a:gd name="T67" fmla="*/ 4606 h 4352"/>
                  <a:gd name="T68" fmla="*/ 5 w 769"/>
                  <a:gd name="T69" fmla="*/ 3444 h 4352"/>
                  <a:gd name="T70" fmla="*/ 7 w 769"/>
                  <a:gd name="T71" fmla="*/ 3121 h 4352"/>
                  <a:gd name="T72" fmla="*/ 6 w 769"/>
                  <a:gd name="T73" fmla="*/ 2229 h 4352"/>
                  <a:gd name="T74" fmla="*/ 5 w 769"/>
                  <a:gd name="T75" fmla="*/ 1973 h 4352"/>
                  <a:gd name="T76" fmla="*/ 2 w 769"/>
                  <a:gd name="T77" fmla="*/ 1491 h 4352"/>
                  <a:gd name="T78" fmla="*/ 1 w 769"/>
                  <a:gd name="T79" fmla="*/ 1053 h 4352"/>
                  <a:gd name="T80" fmla="*/ 1 w 769"/>
                  <a:gd name="T81" fmla="*/ 626 h 4352"/>
                  <a:gd name="T82" fmla="*/ 2 w 769"/>
                  <a:gd name="T83" fmla="*/ 181 h 4352"/>
                  <a:gd name="T84" fmla="*/ 7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8" name="Freeform 19"/>
              <p:cNvSpPr>
                <a:spLocks/>
              </p:cNvSpPr>
              <p:nvPr/>
            </p:nvSpPr>
            <p:spPr bwMode="auto">
              <a:xfrm>
                <a:off x="249" y="2478"/>
                <a:ext cx="136" cy="1565"/>
              </a:xfrm>
              <a:custGeom>
                <a:avLst/>
                <a:gdLst>
                  <a:gd name="T0" fmla="*/ 98 w 135"/>
                  <a:gd name="T1" fmla="*/ 2147483647 h 321"/>
                  <a:gd name="T2" fmla="*/ 114 w 135"/>
                  <a:gd name="T3" fmla="*/ 0 h 321"/>
                  <a:gd name="T4" fmla="*/ 130 w 135"/>
                  <a:gd name="T5" fmla="*/ 2147483647 h 321"/>
                  <a:gd name="T6" fmla="*/ 106 w 135"/>
                  <a:gd name="T7" fmla="*/ 2147483647 h 321"/>
                  <a:gd name="T8" fmla="*/ 98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9" name="Freeform 20"/>
              <p:cNvSpPr>
                <a:spLocks/>
              </p:cNvSpPr>
              <p:nvPr/>
            </p:nvSpPr>
            <p:spPr bwMode="auto">
              <a:xfrm>
                <a:off x="90" y="2364"/>
                <a:ext cx="113" cy="1451"/>
              </a:xfrm>
              <a:custGeom>
                <a:avLst/>
                <a:gdLst>
                  <a:gd name="T0" fmla="*/ 13 w 135"/>
                  <a:gd name="T1" fmla="*/ 2147483647 h 321"/>
                  <a:gd name="T2" fmla="*/ 14 w 135"/>
                  <a:gd name="T3" fmla="*/ 0 h 321"/>
                  <a:gd name="T4" fmla="*/ 16 w 135"/>
                  <a:gd name="T5" fmla="*/ 2147483647 h 321"/>
                  <a:gd name="T6" fmla="*/ 13 w 135"/>
                  <a:gd name="T7" fmla="*/ 2147483647 h 321"/>
                  <a:gd name="T8" fmla="*/ 13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0" name="Freeform 21"/>
              <p:cNvSpPr>
                <a:spLocks/>
              </p:cNvSpPr>
              <p:nvPr/>
            </p:nvSpPr>
            <p:spPr bwMode="auto">
              <a:xfrm>
                <a:off x="-23" y="-40"/>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1" name="Freeform 22"/>
              <p:cNvSpPr>
                <a:spLocks/>
              </p:cNvSpPr>
              <p:nvPr/>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0 h 4352"/>
                  <a:gd name="T42" fmla="*/ 0 w 769"/>
                  <a:gd name="T43" fmla="*/ 0 h 4352"/>
                  <a:gd name="T44" fmla="*/ 0 w 769"/>
                  <a:gd name="T45" fmla="*/ 0 h 4352"/>
                  <a:gd name="T46" fmla="*/ 0 w 769"/>
                  <a:gd name="T47" fmla="*/ 0 h 4352"/>
                  <a:gd name="T48" fmla="*/ 0 w 769"/>
                  <a:gd name="T49" fmla="*/ 0 h 4352"/>
                  <a:gd name="T50" fmla="*/ 0 w 769"/>
                  <a:gd name="T51" fmla="*/ 0 h 4352"/>
                  <a:gd name="T52" fmla="*/ 0 w 769"/>
                  <a:gd name="T53" fmla="*/ 0 h 4352"/>
                  <a:gd name="T54" fmla="*/ 0 w 769"/>
                  <a:gd name="T55" fmla="*/ 0 h 4352"/>
                  <a:gd name="T56" fmla="*/ 0 w 769"/>
                  <a:gd name="T57" fmla="*/ 0 h 4352"/>
                  <a:gd name="T58" fmla="*/ 0 w 769"/>
                  <a:gd name="T59" fmla="*/ 0 h 4352"/>
                  <a:gd name="T60" fmla="*/ 0 w 769"/>
                  <a:gd name="T61" fmla="*/ 0 h 4352"/>
                  <a:gd name="T62" fmla="*/ 0 w 769"/>
                  <a:gd name="T63" fmla="*/ 0 h 4352"/>
                  <a:gd name="T64" fmla="*/ 0 w 769"/>
                  <a:gd name="T65" fmla="*/ 0 h 4352"/>
                  <a:gd name="T66" fmla="*/ 0 w 769"/>
                  <a:gd name="T67" fmla="*/ 0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15" name="Freeform 23"/>
            <p:cNvSpPr>
              <a:spLocks/>
            </p:cNvSpPr>
            <p:nvPr userDrawn="1"/>
          </p:nvSpPr>
          <p:spPr bwMode="auto">
            <a:xfrm>
              <a:off x="-114" y="-17"/>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6" name="Freeform 24"/>
            <p:cNvSpPr>
              <a:spLocks/>
            </p:cNvSpPr>
            <p:nvPr userDrawn="1"/>
          </p:nvSpPr>
          <p:spPr bwMode="auto">
            <a:xfrm>
              <a:off x="5534" y="-40"/>
              <a:ext cx="363" cy="3243"/>
            </a:xfrm>
            <a:custGeom>
              <a:avLst/>
              <a:gdLst>
                <a:gd name="T0" fmla="*/ 0 w 769"/>
                <a:gd name="T1" fmla="*/ 0 h 4352"/>
                <a:gd name="T2" fmla="*/ 0 w 769"/>
                <a:gd name="T3" fmla="*/ 1 h 4352"/>
                <a:gd name="T4" fmla="*/ 0 w 769"/>
                <a:gd name="T5" fmla="*/ 1 h 4352"/>
                <a:gd name="T6" fmla="*/ 0 w 769"/>
                <a:gd name="T7" fmla="*/ 16 h 4352"/>
                <a:gd name="T8" fmla="*/ 0 w 769"/>
                <a:gd name="T9" fmla="*/ 37 h 4352"/>
                <a:gd name="T10" fmla="*/ 0 w 769"/>
                <a:gd name="T11" fmla="*/ 45 h 4352"/>
                <a:gd name="T12" fmla="*/ 0 w 769"/>
                <a:gd name="T13" fmla="*/ 54 h 4352"/>
                <a:gd name="T14" fmla="*/ 0 w 769"/>
                <a:gd name="T15" fmla="*/ 63 h 4352"/>
                <a:gd name="T16" fmla="*/ 0 w 769"/>
                <a:gd name="T17" fmla="*/ 69 h 4352"/>
                <a:gd name="T18" fmla="*/ 0 w 769"/>
                <a:gd name="T19" fmla="*/ 71 h 4352"/>
                <a:gd name="T20" fmla="*/ 0 w 769"/>
                <a:gd name="T21" fmla="*/ 73 h 4352"/>
                <a:gd name="T22" fmla="*/ 0 w 769"/>
                <a:gd name="T23" fmla="*/ 75 h 4352"/>
                <a:gd name="T24" fmla="*/ 0 w 769"/>
                <a:gd name="T25" fmla="*/ 82 h 4352"/>
                <a:gd name="T26" fmla="*/ 0 w 769"/>
                <a:gd name="T27" fmla="*/ 92 h 4352"/>
                <a:gd name="T28" fmla="*/ 0 w 769"/>
                <a:gd name="T29" fmla="*/ 101 h 4352"/>
                <a:gd name="T30" fmla="*/ 0 w 769"/>
                <a:gd name="T31" fmla="*/ 101 h 4352"/>
                <a:gd name="T32" fmla="*/ 0 w 769"/>
                <a:gd name="T33" fmla="*/ 105 h 4352"/>
                <a:gd name="T34" fmla="*/ 0 w 769"/>
                <a:gd name="T35" fmla="*/ 109 h 4352"/>
                <a:gd name="T36" fmla="*/ 0 w 769"/>
                <a:gd name="T37" fmla="*/ 113 h 4352"/>
                <a:gd name="T38" fmla="*/ 0 w 769"/>
                <a:gd name="T39" fmla="*/ 118 h 4352"/>
                <a:gd name="T40" fmla="*/ 0 w 769"/>
                <a:gd name="T41" fmla="*/ 119 h 4352"/>
                <a:gd name="T42" fmla="*/ 0 w 769"/>
                <a:gd name="T43" fmla="*/ 134 h 4352"/>
                <a:gd name="T44" fmla="*/ 0 w 769"/>
                <a:gd name="T45" fmla="*/ 150 h 4352"/>
                <a:gd name="T46" fmla="*/ 0 w 769"/>
                <a:gd name="T47" fmla="*/ 171 h 4352"/>
                <a:gd name="T48" fmla="*/ 0 w 769"/>
                <a:gd name="T49" fmla="*/ 162 h 4352"/>
                <a:gd name="T50" fmla="*/ 0 w 769"/>
                <a:gd name="T51" fmla="*/ 163 h 4352"/>
                <a:gd name="T52" fmla="*/ 0 w 769"/>
                <a:gd name="T53" fmla="*/ 167 h 4352"/>
                <a:gd name="T54" fmla="*/ 0 w 769"/>
                <a:gd name="T55" fmla="*/ 165 h 4352"/>
                <a:gd name="T56" fmla="*/ 0 w 769"/>
                <a:gd name="T57" fmla="*/ 164 h 4352"/>
                <a:gd name="T58" fmla="*/ 0 w 769"/>
                <a:gd name="T59" fmla="*/ 164 h 4352"/>
                <a:gd name="T60" fmla="*/ 0 w 769"/>
                <a:gd name="T61" fmla="*/ 162 h 4352"/>
                <a:gd name="T62" fmla="*/ 0 w 769"/>
                <a:gd name="T63" fmla="*/ 162 h 4352"/>
                <a:gd name="T64" fmla="*/ 0 w 769"/>
                <a:gd name="T65" fmla="*/ 160 h 4352"/>
                <a:gd name="T66" fmla="*/ 0 w 769"/>
                <a:gd name="T67" fmla="*/ 153 h 4352"/>
                <a:gd name="T68" fmla="*/ 0 w 769"/>
                <a:gd name="T69" fmla="*/ 115 h 4352"/>
                <a:gd name="T70" fmla="*/ 0 w 769"/>
                <a:gd name="T71" fmla="*/ 104 h 4352"/>
                <a:gd name="T72" fmla="*/ 0 w 769"/>
                <a:gd name="T73" fmla="*/ 74 h 4352"/>
                <a:gd name="T74" fmla="*/ 0 w 769"/>
                <a:gd name="T75" fmla="*/ 66 h 4352"/>
                <a:gd name="T76" fmla="*/ 0 w 769"/>
                <a:gd name="T77" fmla="*/ 49 h 4352"/>
                <a:gd name="T78" fmla="*/ 0 w 769"/>
                <a:gd name="T79" fmla="*/ 35 h 4352"/>
                <a:gd name="T80" fmla="*/ 0 w 769"/>
                <a:gd name="T81" fmla="*/ 21 h 4352"/>
                <a:gd name="T82" fmla="*/ 0 w 769"/>
                <a:gd name="T83" fmla="*/ 5 h 4352"/>
                <a:gd name="T84" fmla="*/ 0 w 769"/>
                <a:gd name="T85" fmla="*/ 1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6146" name="Rectangle 2"/>
          <p:cNvSpPr>
            <a:spLocks noGrp="1" noChangeArrowheads="1"/>
          </p:cNvSpPr>
          <p:nvPr>
            <p:ph type="ctrTitle"/>
          </p:nvPr>
        </p:nvSpPr>
        <p:spPr>
          <a:xfrm>
            <a:off x="685800" y="2130425"/>
            <a:ext cx="7772400" cy="1470025"/>
          </a:xfrm>
        </p:spPr>
        <p:txBody>
          <a:bodyPr/>
          <a:lstStyle>
            <a:lvl1pPr>
              <a:defRPr/>
            </a:lvl1pPr>
          </a:lstStyle>
          <a:p>
            <a:pPr lvl="0"/>
            <a:r>
              <a:rPr lang="zh-CN" altLang="en-US" noProof="0" smtClean="0"/>
              <a:t>单击此处编辑母版标题样式</a:t>
            </a:r>
          </a:p>
        </p:txBody>
      </p:sp>
      <p:sp>
        <p:nvSpPr>
          <p:cNvPr id="614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zh-CN" altLang="en-US" noProof="0" smtClean="0"/>
              <a:t>单击此处编辑母版副标题样式</a:t>
            </a:r>
          </a:p>
        </p:txBody>
      </p:sp>
      <p:sp>
        <p:nvSpPr>
          <p:cNvPr id="22"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23"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24" name="Rectangle 6"/>
          <p:cNvSpPr>
            <a:spLocks noGrp="1" noChangeArrowheads="1"/>
          </p:cNvSpPr>
          <p:nvPr>
            <p:ph type="sldNum" sz="quarter" idx="12"/>
          </p:nvPr>
        </p:nvSpPr>
        <p:spPr/>
        <p:txBody>
          <a:bodyPr/>
          <a:lstStyle>
            <a:lvl1pPr>
              <a:defRPr/>
            </a:lvl1pPr>
          </a:lstStyle>
          <a:p>
            <a:pPr>
              <a:defRPr/>
            </a:pPr>
            <a:fld id="{EC4EBF38-E7D3-4A60-B1B5-A79AFA73A27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9689401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3A253F5-0E1E-4C2A-8A11-224608FC5B9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73637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2019/9/10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52E1BA2-FE8F-429F-A885-3767954D7F0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9865028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60463"/>
            <a:ext cx="4038600" cy="4965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60463"/>
            <a:ext cx="4038600" cy="4965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D81689B-4269-48E2-9E88-C3659579180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0922762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825D00C4-96C1-4E28-BC72-2198EAF6095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1494367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D4B1CF48-A8D1-412D-8D7A-884C3AA9FF7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0591483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3FA22A48-7A63-44A4-AEBD-33D181765AE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517199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6994732-40AA-4913-BAA7-3BD62E501FB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1110943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7EA1AD1-F9E3-49FC-AF4C-6EC15113933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4028069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3C2472B-FF85-49C0-B40F-073A180FC8E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0534009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91E6A24-CE3A-434B-9933-C5E50769F49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7141120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4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160463"/>
            <a:ext cx="8229600" cy="49657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93237A2-904A-4A49-8F72-5C814DDAEC6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5528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2019/9/10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77701cc93d56fd32be09e69e"/>
          <p:cNvPicPr>
            <a:picLocks noChangeAspect="1" noChangeArrowheads="1"/>
          </p:cNvPicPr>
          <p:nvPr userDrawn="1"/>
        </p:nvPicPr>
        <p:blipFill>
          <a:blip r:embed="rId2">
            <a:extLst>
              <a:ext uri="{28A0092B-C50C-407E-A947-70E740481C1C}">
                <a14:useLocalDpi xmlns:a14="http://schemas.microsoft.com/office/drawing/2010/main" val="0"/>
              </a:ext>
            </a:extLst>
          </a:blip>
          <a:srcRect l="1672" r="50340" b="5003"/>
          <a:stretch>
            <a:fillRect/>
          </a:stretch>
        </p:blipFill>
        <p:spPr bwMode="auto">
          <a:xfrm>
            <a:off x="19050" y="44450"/>
            <a:ext cx="4373563" cy="5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25"/>
          <p:cNvGrpSpPr>
            <a:grpSpLocks/>
          </p:cNvGrpSpPr>
          <p:nvPr userDrawn="1"/>
        </p:nvGrpSpPr>
        <p:grpSpPr bwMode="auto">
          <a:xfrm>
            <a:off x="-180975" y="-63500"/>
            <a:ext cx="9542463" cy="7053263"/>
            <a:chOff x="-114" y="-40"/>
            <a:chExt cx="6011" cy="4443"/>
          </a:xfrm>
        </p:grpSpPr>
        <p:sp>
          <p:nvSpPr>
            <p:cNvPr id="6" name="Rectangle 9" descr="绿色大理石"/>
            <p:cNvSpPr>
              <a:spLocks noChangeArrowheads="1"/>
            </p:cNvSpPr>
            <p:nvPr userDrawn="1"/>
          </p:nvSpPr>
          <p:spPr bwMode="auto">
            <a:xfrm rot="5400000">
              <a:off x="3476" y="2040"/>
              <a:ext cx="4320" cy="24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7" name="Rectangle 10" descr="绿色大理石"/>
            <p:cNvSpPr>
              <a:spLocks noChangeArrowheads="1"/>
            </p:cNvSpPr>
            <p:nvPr userDrawn="1"/>
          </p:nvSpPr>
          <p:spPr bwMode="auto">
            <a:xfrm rot="16200000" flipH="1">
              <a:off x="-2035" y="2040"/>
              <a:ext cx="4320" cy="24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8" name="Rectangle 11" descr="绿色大理石"/>
            <p:cNvSpPr>
              <a:spLocks noChangeArrowheads="1"/>
            </p:cNvSpPr>
            <p:nvPr userDrawn="1"/>
          </p:nvSpPr>
          <p:spPr bwMode="auto">
            <a:xfrm>
              <a:off x="0" y="4206"/>
              <a:ext cx="5760" cy="11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9" name="Freeform 12"/>
            <p:cNvSpPr>
              <a:spLocks/>
            </p:cNvSpPr>
            <p:nvPr userDrawn="1"/>
          </p:nvSpPr>
          <p:spPr bwMode="auto">
            <a:xfrm>
              <a:off x="-23" y="-17"/>
              <a:ext cx="567" cy="4420"/>
            </a:xfrm>
            <a:custGeom>
              <a:avLst/>
              <a:gdLst>
                <a:gd name="T0" fmla="*/ 4 w 769"/>
                <a:gd name="T1" fmla="*/ 0 h 4352"/>
                <a:gd name="T2" fmla="*/ 8 w 769"/>
                <a:gd name="T3" fmla="*/ 16 h 4352"/>
                <a:gd name="T4" fmla="*/ 20 w 769"/>
                <a:gd name="T5" fmla="*/ 51 h 4352"/>
                <a:gd name="T6" fmla="*/ 18 w 769"/>
                <a:gd name="T7" fmla="*/ 483 h 4352"/>
                <a:gd name="T8" fmla="*/ 18 w 769"/>
                <a:gd name="T9" fmla="*/ 1101 h 4352"/>
                <a:gd name="T10" fmla="*/ 15 w 769"/>
                <a:gd name="T11" fmla="*/ 1347 h 4352"/>
                <a:gd name="T12" fmla="*/ 14 w 769"/>
                <a:gd name="T13" fmla="*/ 1651 h 4352"/>
                <a:gd name="T14" fmla="*/ 13 w 769"/>
                <a:gd name="T15" fmla="*/ 1888 h 4352"/>
                <a:gd name="T16" fmla="*/ 15 w 769"/>
                <a:gd name="T17" fmla="*/ 2059 h 4352"/>
                <a:gd name="T18" fmla="*/ 16 w 769"/>
                <a:gd name="T19" fmla="*/ 2146 h 4352"/>
                <a:gd name="T20" fmla="*/ 17 w 769"/>
                <a:gd name="T21" fmla="*/ 2210 h 4352"/>
                <a:gd name="T22" fmla="*/ 18 w 769"/>
                <a:gd name="T23" fmla="*/ 2288 h 4352"/>
                <a:gd name="T24" fmla="*/ 20 w 769"/>
                <a:gd name="T25" fmla="*/ 2486 h 4352"/>
                <a:gd name="T26" fmla="*/ 21 w 769"/>
                <a:gd name="T27" fmla="*/ 2761 h 4352"/>
                <a:gd name="T28" fmla="*/ 21 w 769"/>
                <a:gd name="T29" fmla="*/ 3027 h 4352"/>
                <a:gd name="T30" fmla="*/ 21 w 769"/>
                <a:gd name="T31" fmla="*/ 3074 h 4352"/>
                <a:gd name="T32" fmla="*/ 22 w 769"/>
                <a:gd name="T33" fmla="*/ 3150 h 4352"/>
                <a:gd name="T34" fmla="*/ 22 w 769"/>
                <a:gd name="T35" fmla="*/ 3283 h 4352"/>
                <a:gd name="T36" fmla="*/ 24 w 769"/>
                <a:gd name="T37" fmla="*/ 3416 h 4352"/>
                <a:gd name="T38" fmla="*/ 24 w 769"/>
                <a:gd name="T39" fmla="*/ 3549 h 4352"/>
                <a:gd name="T40" fmla="*/ 25 w 769"/>
                <a:gd name="T41" fmla="*/ 3587 h 4352"/>
                <a:gd name="T42" fmla="*/ 25 w 769"/>
                <a:gd name="T43" fmla="*/ 4041 h 4352"/>
                <a:gd name="T44" fmla="*/ 27 w 769"/>
                <a:gd name="T45" fmla="*/ 4513 h 4352"/>
                <a:gd name="T46" fmla="*/ 25 w 769"/>
                <a:gd name="T47" fmla="*/ 5160 h 4352"/>
                <a:gd name="T48" fmla="*/ 22 w 769"/>
                <a:gd name="T49" fmla="*/ 4866 h 4352"/>
                <a:gd name="T50" fmla="*/ 18 w 769"/>
                <a:gd name="T51" fmla="*/ 4924 h 4352"/>
                <a:gd name="T52" fmla="*/ 14 w 769"/>
                <a:gd name="T53" fmla="*/ 5027 h 4352"/>
                <a:gd name="T54" fmla="*/ 12 w 769"/>
                <a:gd name="T55" fmla="*/ 4974 h 4352"/>
                <a:gd name="T56" fmla="*/ 11 w 769"/>
                <a:gd name="T57" fmla="*/ 4942 h 4352"/>
                <a:gd name="T58" fmla="*/ 10 w 769"/>
                <a:gd name="T59" fmla="*/ 4933 h 4352"/>
                <a:gd name="T60" fmla="*/ 10 w 769"/>
                <a:gd name="T61" fmla="*/ 4906 h 4352"/>
                <a:gd name="T62" fmla="*/ 9 w 769"/>
                <a:gd name="T63" fmla="*/ 4885 h 4352"/>
                <a:gd name="T64" fmla="*/ 7 w 769"/>
                <a:gd name="T65" fmla="*/ 4823 h 4352"/>
                <a:gd name="T66" fmla="*/ 4 w 769"/>
                <a:gd name="T67" fmla="*/ 4606 h 4352"/>
                <a:gd name="T68" fmla="*/ 5 w 769"/>
                <a:gd name="T69" fmla="*/ 3444 h 4352"/>
                <a:gd name="T70" fmla="*/ 7 w 769"/>
                <a:gd name="T71" fmla="*/ 3121 h 4352"/>
                <a:gd name="T72" fmla="*/ 6 w 769"/>
                <a:gd name="T73" fmla="*/ 2229 h 4352"/>
                <a:gd name="T74" fmla="*/ 5 w 769"/>
                <a:gd name="T75" fmla="*/ 1973 h 4352"/>
                <a:gd name="T76" fmla="*/ 2 w 769"/>
                <a:gd name="T77" fmla="*/ 1491 h 4352"/>
                <a:gd name="T78" fmla="*/ 1 w 769"/>
                <a:gd name="T79" fmla="*/ 1053 h 4352"/>
                <a:gd name="T80" fmla="*/ 1 w 769"/>
                <a:gd name="T81" fmla="*/ 626 h 4352"/>
                <a:gd name="T82" fmla="*/ 2 w 769"/>
                <a:gd name="T83" fmla="*/ 181 h 4352"/>
                <a:gd name="T84" fmla="*/ 7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 name="Freeform 13"/>
            <p:cNvSpPr>
              <a:spLocks/>
            </p:cNvSpPr>
            <p:nvPr userDrawn="1"/>
          </p:nvSpPr>
          <p:spPr bwMode="auto">
            <a:xfrm>
              <a:off x="249" y="2478"/>
              <a:ext cx="136" cy="1565"/>
            </a:xfrm>
            <a:custGeom>
              <a:avLst/>
              <a:gdLst>
                <a:gd name="T0" fmla="*/ 98 w 135"/>
                <a:gd name="T1" fmla="*/ 2147483647 h 321"/>
                <a:gd name="T2" fmla="*/ 114 w 135"/>
                <a:gd name="T3" fmla="*/ 0 h 321"/>
                <a:gd name="T4" fmla="*/ 130 w 135"/>
                <a:gd name="T5" fmla="*/ 2147483647 h 321"/>
                <a:gd name="T6" fmla="*/ 106 w 135"/>
                <a:gd name="T7" fmla="*/ 2147483647 h 321"/>
                <a:gd name="T8" fmla="*/ 98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1" name="Freeform 14"/>
            <p:cNvSpPr>
              <a:spLocks/>
            </p:cNvSpPr>
            <p:nvPr userDrawn="1"/>
          </p:nvSpPr>
          <p:spPr bwMode="auto">
            <a:xfrm>
              <a:off x="90" y="2364"/>
              <a:ext cx="113" cy="1451"/>
            </a:xfrm>
            <a:custGeom>
              <a:avLst/>
              <a:gdLst>
                <a:gd name="T0" fmla="*/ 13 w 135"/>
                <a:gd name="T1" fmla="*/ 2147483647 h 321"/>
                <a:gd name="T2" fmla="*/ 14 w 135"/>
                <a:gd name="T3" fmla="*/ 0 h 321"/>
                <a:gd name="T4" fmla="*/ 16 w 135"/>
                <a:gd name="T5" fmla="*/ 2147483647 h 321"/>
                <a:gd name="T6" fmla="*/ 13 w 135"/>
                <a:gd name="T7" fmla="*/ 2147483647 h 321"/>
                <a:gd name="T8" fmla="*/ 13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2" name="Freeform 15"/>
            <p:cNvSpPr>
              <a:spLocks/>
            </p:cNvSpPr>
            <p:nvPr userDrawn="1"/>
          </p:nvSpPr>
          <p:spPr bwMode="auto">
            <a:xfrm>
              <a:off x="-23" y="-40"/>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3" name="Freeform 16"/>
            <p:cNvSpPr>
              <a:spLocks/>
            </p:cNvSpPr>
            <p:nvPr userDrawn="1"/>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0 h 4352"/>
                <a:gd name="T42" fmla="*/ 0 w 769"/>
                <a:gd name="T43" fmla="*/ 0 h 4352"/>
                <a:gd name="T44" fmla="*/ 0 w 769"/>
                <a:gd name="T45" fmla="*/ 0 h 4352"/>
                <a:gd name="T46" fmla="*/ 0 w 769"/>
                <a:gd name="T47" fmla="*/ 0 h 4352"/>
                <a:gd name="T48" fmla="*/ 0 w 769"/>
                <a:gd name="T49" fmla="*/ 0 h 4352"/>
                <a:gd name="T50" fmla="*/ 0 w 769"/>
                <a:gd name="T51" fmla="*/ 0 h 4352"/>
                <a:gd name="T52" fmla="*/ 0 w 769"/>
                <a:gd name="T53" fmla="*/ 0 h 4352"/>
                <a:gd name="T54" fmla="*/ 0 w 769"/>
                <a:gd name="T55" fmla="*/ 0 h 4352"/>
                <a:gd name="T56" fmla="*/ 0 w 769"/>
                <a:gd name="T57" fmla="*/ 0 h 4352"/>
                <a:gd name="T58" fmla="*/ 0 w 769"/>
                <a:gd name="T59" fmla="*/ 0 h 4352"/>
                <a:gd name="T60" fmla="*/ 0 w 769"/>
                <a:gd name="T61" fmla="*/ 0 h 4352"/>
                <a:gd name="T62" fmla="*/ 0 w 769"/>
                <a:gd name="T63" fmla="*/ 0 h 4352"/>
                <a:gd name="T64" fmla="*/ 0 w 769"/>
                <a:gd name="T65" fmla="*/ 0 h 4352"/>
                <a:gd name="T66" fmla="*/ 0 w 769"/>
                <a:gd name="T67" fmla="*/ 0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nvGrpSpPr>
            <p:cNvPr id="14" name="Group 17"/>
            <p:cNvGrpSpPr>
              <a:grpSpLocks/>
            </p:cNvGrpSpPr>
            <p:nvPr userDrawn="1"/>
          </p:nvGrpSpPr>
          <p:grpSpPr bwMode="auto">
            <a:xfrm flipH="1">
              <a:off x="5125" y="-40"/>
              <a:ext cx="680" cy="4443"/>
              <a:chOff x="-23" y="-40"/>
              <a:chExt cx="567" cy="4443"/>
            </a:xfrm>
          </p:grpSpPr>
          <p:sp>
            <p:nvSpPr>
              <p:cNvPr id="17" name="Freeform 18"/>
              <p:cNvSpPr>
                <a:spLocks/>
              </p:cNvSpPr>
              <p:nvPr/>
            </p:nvSpPr>
            <p:spPr bwMode="auto">
              <a:xfrm>
                <a:off x="-23" y="-17"/>
                <a:ext cx="567" cy="4420"/>
              </a:xfrm>
              <a:custGeom>
                <a:avLst/>
                <a:gdLst>
                  <a:gd name="T0" fmla="*/ 4 w 769"/>
                  <a:gd name="T1" fmla="*/ 0 h 4352"/>
                  <a:gd name="T2" fmla="*/ 8 w 769"/>
                  <a:gd name="T3" fmla="*/ 16 h 4352"/>
                  <a:gd name="T4" fmla="*/ 20 w 769"/>
                  <a:gd name="T5" fmla="*/ 51 h 4352"/>
                  <a:gd name="T6" fmla="*/ 18 w 769"/>
                  <a:gd name="T7" fmla="*/ 483 h 4352"/>
                  <a:gd name="T8" fmla="*/ 18 w 769"/>
                  <a:gd name="T9" fmla="*/ 1101 h 4352"/>
                  <a:gd name="T10" fmla="*/ 15 w 769"/>
                  <a:gd name="T11" fmla="*/ 1347 h 4352"/>
                  <a:gd name="T12" fmla="*/ 14 w 769"/>
                  <a:gd name="T13" fmla="*/ 1651 h 4352"/>
                  <a:gd name="T14" fmla="*/ 13 w 769"/>
                  <a:gd name="T15" fmla="*/ 1888 h 4352"/>
                  <a:gd name="T16" fmla="*/ 15 w 769"/>
                  <a:gd name="T17" fmla="*/ 2059 h 4352"/>
                  <a:gd name="T18" fmla="*/ 16 w 769"/>
                  <a:gd name="T19" fmla="*/ 2146 h 4352"/>
                  <a:gd name="T20" fmla="*/ 17 w 769"/>
                  <a:gd name="T21" fmla="*/ 2210 h 4352"/>
                  <a:gd name="T22" fmla="*/ 18 w 769"/>
                  <a:gd name="T23" fmla="*/ 2288 h 4352"/>
                  <a:gd name="T24" fmla="*/ 20 w 769"/>
                  <a:gd name="T25" fmla="*/ 2486 h 4352"/>
                  <a:gd name="T26" fmla="*/ 21 w 769"/>
                  <a:gd name="T27" fmla="*/ 2761 h 4352"/>
                  <a:gd name="T28" fmla="*/ 21 w 769"/>
                  <a:gd name="T29" fmla="*/ 3027 h 4352"/>
                  <a:gd name="T30" fmla="*/ 21 w 769"/>
                  <a:gd name="T31" fmla="*/ 3074 h 4352"/>
                  <a:gd name="T32" fmla="*/ 22 w 769"/>
                  <a:gd name="T33" fmla="*/ 3150 h 4352"/>
                  <a:gd name="T34" fmla="*/ 22 w 769"/>
                  <a:gd name="T35" fmla="*/ 3283 h 4352"/>
                  <a:gd name="T36" fmla="*/ 24 w 769"/>
                  <a:gd name="T37" fmla="*/ 3416 h 4352"/>
                  <a:gd name="T38" fmla="*/ 24 w 769"/>
                  <a:gd name="T39" fmla="*/ 3549 h 4352"/>
                  <a:gd name="T40" fmla="*/ 25 w 769"/>
                  <a:gd name="T41" fmla="*/ 3587 h 4352"/>
                  <a:gd name="T42" fmla="*/ 25 w 769"/>
                  <a:gd name="T43" fmla="*/ 4041 h 4352"/>
                  <a:gd name="T44" fmla="*/ 27 w 769"/>
                  <a:gd name="T45" fmla="*/ 4513 h 4352"/>
                  <a:gd name="T46" fmla="*/ 25 w 769"/>
                  <a:gd name="T47" fmla="*/ 5160 h 4352"/>
                  <a:gd name="T48" fmla="*/ 22 w 769"/>
                  <a:gd name="T49" fmla="*/ 4866 h 4352"/>
                  <a:gd name="T50" fmla="*/ 18 w 769"/>
                  <a:gd name="T51" fmla="*/ 4924 h 4352"/>
                  <a:gd name="T52" fmla="*/ 14 w 769"/>
                  <a:gd name="T53" fmla="*/ 5027 h 4352"/>
                  <a:gd name="T54" fmla="*/ 12 w 769"/>
                  <a:gd name="T55" fmla="*/ 4974 h 4352"/>
                  <a:gd name="T56" fmla="*/ 11 w 769"/>
                  <a:gd name="T57" fmla="*/ 4942 h 4352"/>
                  <a:gd name="T58" fmla="*/ 10 w 769"/>
                  <a:gd name="T59" fmla="*/ 4933 h 4352"/>
                  <a:gd name="T60" fmla="*/ 10 w 769"/>
                  <a:gd name="T61" fmla="*/ 4906 h 4352"/>
                  <a:gd name="T62" fmla="*/ 9 w 769"/>
                  <a:gd name="T63" fmla="*/ 4885 h 4352"/>
                  <a:gd name="T64" fmla="*/ 7 w 769"/>
                  <a:gd name="T65" fmla="*/ 4823 h 4352"/>
                  <a:gd name="T66" fmla="*/ 4 w 769"/>
                  <a:gd name="T67" fmla="*/ 4606 h 4352"/>
                  <a:gd name="T68" fmla="*/ 5 w 769"/>
                  <a:gd name="T69" fmla="*/ 3444 h 4352"/>
                  <a:gd name="T70" fmla="*/ 7 w 769"/>
                  <a:gd name="T71" fmla="*/ 3121 h 4352"/>
                  <a:gd name="T72" fmla="*/ 6 w 769"/>
                  <a:gd name="T73" fmla="*/ 2229 h 4352"/>
                  <a:gd name="T74" fmla="*/ 5 w 769"/>
                  <a:gd name="T75" fmla="*/ 1973 h 4352"/>
                  <a:gd name="T76" fmla="*/ 2 w 769"/>
                  <a:gd name="T77" fmla="*/ 1491 h 4352"/>
                  <a:gd name="T78" fmla="*/ 1 w 769"/>
                  <a:gd name="T79" fmla="*/ 1053 h 4352"/>
                  <a:gd name="T80" fmla="*/ 1 w 769"/>
                  <a:gd name="T81" fmla="*/ 626 h 4352"/>
                  <a:gd name="T82" fmla="*/ 2 w 769"/>
                  <a:gd name="T83" fmla="*/ 181 h 4352"/>
                  <a:gd name="T84" fmla="*/ 7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8" name="Freeform 19"/>
              <p:cNvSpPr>
                <a:spLocks/>
              </p:cNvSpPr>
              <p:nvPr/>
            </p:nvSpPr>
            <p:spPr bwMode="auto">
              <a:xfrm>
                <a:off x="249" y="2478"/>
                <a:ext cx="136" cy="1565"/>
              </a:xfrm>
              <a:custGeom>
                <a:avLst/>
                <a:gdLst>
                  <a:gd name="T0" fmla="*/ 98 w 135"/>
                  <a:gd name="T1" fmla="*/ 2147483647 h 321"/>
                  <a:gd name="T2" fmla="*/ 114 w 135"/>
                  <a:gd name="T3" fmla="*/ 0 h 321"/>
                  <a:gd name="T4" fmla="*/ 130 w 135"/>
                  <a:gd name="T5" fmla="*/ 2147483647 h 321"/>
                  <a:gd name="T6" fmla="*/ 106 w 135"/>
                  <a:gd name="T7" fmla="*/ 2147483647 h 321"/>
                  <a:gd name="T8" fmla="*/ 98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9" name="Freeform 20"/>
              <p:cNvSpPr>
                <a:spLocks/>
              </p:cNvSpPr>
              <p:nvPr/>
            </p:nvSpPr>
            <p:spPr bwMode="auto">
              <a:xfrm>
                <a:off x="90" y="2364"/>
                <a:ext cx="113" cy="1451"/>
              </a:xfrm>
              <a:custGeom>
                <a:avLst/>
                <a:gdLst>
                  <a:gd name="T0" fmla="*/ 13 w 135"/>
                  <a:gd name="T1" fmla="*/ 2147483647 h 321"/>
                  <a:gd name="T2" fmla="*/ 14 w 135"/>
                  <a:gd name="T3" fmla="*/ 0 h 321"/>
                  <a:gd name="T4" fmla="*/ 16 w 135"/>
                  <a:gd name="T5" fmla="*/ 2147483647 h 321"/>
                  <a:gd name="T6" fmla="*/ 13 w 135"/>
                  <a:gd name="T7" fmla="*/ 2147483647 h 321"/>
                  <a:gd name="T8" fmla="*/ 13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0" name="Freeform 21"/>
              <p:cNvSpPr>
                <a:spLocks/>
              </p:cNvSpPr>
              <p:nvPr/>
            </p:nvSpPr>
            <p:spPr bwMode="auto">
              <a:xfrm>
                <a:off x="-23" y="-40"/>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1" name="Freeform 22"/>
              <p:cNvSpPr>
                <a:spLocks/>
              </p:cNvSpPr>
              <p:nvPr/>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0 h 4352"/>
                  <a:gd name="T42" fmla="*/ 0 w 769"/>
                  <a:gd name="T43" fmla="*/ 0 h 4352"/>
                  <a:gd name="T44" fmla="*/ 0 w 769"/>
                  <a:gd name="T45" fmla="*/ 0 h 4352"/>
                  <a:gd name="T46" fmla="*/ 0 w 769"/>
                  <a:gd name="T47" fmla="*/ 0 h 4352"/>
                  <a:gd name="T48" fmla="*/ 0 w 769"/>
                  <a:gd name="T49" fmla="*/ 0 h 4352"/>
                  <a:gd name="T50" fmla="*/ 0 w 769"/>
                  <a:gd name="T51" fmla="*/ 0 h 4352"/>
                  <a:gd name="T52" fmla="*/ 0 w 769"/>
                  <a:gd name="T53" fmla="*/ 0 h 4352"/>
                  <a:gd name="T54" fmla="*/ 0 w 769"/>
                  <a:gd name="T55" fmla="*/ 0 h 4352"/>
                  <a:gd name="T56" fmla="*/ 0 w 769"/>
                  <a:gd name="T57" fmla="*/ 0 h 4352"/>
                  <a:gd name="T58" fmla="*/ 0 w 769"/>
                  <a:gd name="T59" fmla="*/ 0 h 4352"/>
                  <a:gd name="T60" fmla="*/ 0 w 769"/>
                  <a:gd name="T61" fmla="*/ 0 h 4352"/>
                  <a:gd name="T62" fmla="*/ 0 w 769"/>
                  <a:gd name="T63" fmla="*/ 0 h 4352"/>
                  <a:gd name="T64" fmla="*/ 0 w 769"/>
                  <a:gd name="T65" fmla="*/ 0 h 4352"/>
                  <a:gd name="T66" fmla="*/ 0 w 769"/>
                  <a:gd name="T67" fmla="*/ 0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15" name="Freeform 23"/>
            <p:cNvSpPr>
              <a:spLocks/>
            </p:cNvSpPr>
            <p:nvPr userDrawn="1"/>
          </p:nvSpPr>
          <p:spPr bwMode="auto">
            <a:xfrm>
              <a:off x="-114" y="-17"/>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6" name="Freeform 24"/>
            <p:cNvSpPr>
              <a:spLocks/>
            </p:cNvSpPr>
            <p:nvPr userDrawn="1"/>
          </p:nvSpPr>
          <p:spPr bwMode="auto">
            <a:xfrm>
              <a:off x="5534" y="-40"/>
              <a:ext cx="363" cy="3243"/>
            </a:xfrm>
            <a:custGeom>
              <a:avLst/>
              <a:gdLst>
                <a:gd name="T0" fmla="*/ 0 w 769"/>
                <a:gd name="T1" fmla="*/ 0 h 4352"/>
                <a:gd name="T2" fmla="*/ 0 w 769"/>
                <a:gd name="T3" fmla="*/ 1 h 4352"/>
                <a:gd name="T4" fmla="*/ 0 w 769"/>
                <a:gd name="T5" fmla="*/ 1 h 4352"/>
                <a:gd name="T6" fmla="*/ 0 w 769"/>
                <a:gd name="T7" fmla="*/ 16 h 4352"/>
                <a:gd name="T8" fmla="*/ 0 w 769"/>
                <a:gd name="T9" fmla="*/ 37 h 4352"/>
                <a:gd name="T10" fmla="*/ 0 w 769"/>
                <a:gd name="T11" fmla="*/ 45 h 4352"/>
                <a:gd name="T12" fmla="*/ 0 w 769"/>
                <a:gd name="T13" fmla="*/ 54 h 4352"/>
                <a:gd name="T14" fmla="*/ 0 w 769"/>
                <a:gd name="T15" fmla="*/ 63 h 4352"/>
                <a:gd name="T16" fmla="*/ 0 w 769"/>
                <a:gd name="T17" fmla="*/ 69 h 4352"/>
                <a:gd name="T18" fmla="*/ 0 w 769"/>
                <a:gd name="T19" fmla="*/ 71 h 4352"/>
                <a:gd name="T20" fmla="*/ 0 w 769"/>
                <a:gd name="T21" fmla="*/ 73 h 4352"/>
                <a:gd name="T22" fmla="*/ 0 w 769"/>
                <a:gd name="T23" fmla="*/ 75 h 4352"/>
                <a:gd name="T24" fmla="*/ 0 w 769"/>
                <a:gd name="T25" fmla="*/ 82 h 4352"/>
                <a:gd name="T26" fmla="*/ 0 w 769"/>
                <a:gd name="T27" fmla="*/ 92 h 4352"/>
                <a:gd name="T28" fmla="*/ 0 w 769"/>
                <a:gd name="T29" fmla="*/ 101 h 4352"/>
                <a:gd name="T30" fmla="*/ 0 w 769"/>
                <a:gd name="T31" fmla="*/ 101 h 4352"/>
                <a:gd name="T32" fmla="*/ 0 w 769"/>
                <a:gd name="T33" fmla="*/ 105 h 4352"/>
                <a:gd name="T34" fmla="*/ 0 w 769"/>
                <a:gd name="T35" fmla="*/ 109 h 4352"/>
                <a:gd name="T36" fmla="*/ 0 w 769"/>
                <a:gd name="T37" fmla="*/ 113 h 4352"/>
                <a:gd name="T38" fmla="*/ 0 w 769"/>
                <a:gd name="T39" fmla="*/ 118 h 4352"/>
                <a:gd name="T40" fmla="*/ 0 w 769"/>
                <a:gd name="T41" fmla="*/ 119 h 4352"/>
                <a:gd name="T42" fmla="*/ 0 w 769"/>
                <a:gd name="T43" fmla="*/ 134 h 4352"/>
                <a:gd name="T44" fmla="*/ 0 w 769"/>
                <a:gd name="T45" fmla="*/ 150 h 4352"/>
                <a:gd name="T46" fmla="*/ 0 w 769"/>
                <a:gd name="T47" fmla="*/ 171 h 4352"/>
                <a:gd name="T48" fmla="*/ 0 w 769"/>
                <a:gd name="T49" fmla="*/ 162 h 4352"/>
                <a:gd name="T50" fmla="*/ 0 w 769"/>
                <a:gd name="T51" fmla="*/ 163 h 4352"/>
                <a:gd name="T52" fmla="*/ 0 w 769"/>
                <a:gd name="T53" fmla="*/ 167 h 4352"/>
                <a:gd name="T54" fmla="*/ 0 w 769"/>
                <a:gd name="T55" fmla="*/ 165 h 4352"/>
                <a:gd name="T56" fmla="*/ 0 w 769"/>
                <a:gd name="T57" fmla="*/ 164 h 4352"/>
                <a:gd name="T58" fmla="*/ 0 w 769"/>
                <a:gd name="T59" fmla="*/ 164 h 4352"/>
                <a:gd name="T60" fmla="*/ 0 w 769"/>
                <a:gd name="T61" fmla="*/ 162 h 4352"/>
                <a:gd name="T62" fmla="*/ 0 w 769"/>
                <a:gd name="T63" fmla="*/ 162 h 4352"/>
                <a:gd name="T64" fmla="*/ 0 w 769"/>
                <a:gd name="T65" fmla="*/ 160 h 4352"/>
                <a:gd name="T66" fmla="*/ 0 w 769"/>
                <a:gd name="T67" fmla="*/ 153 h 4352"/>
                <a:gd name="T68" fmla="*/ 0 w 769"/>
                <a:gd name="T69" fmla="*/ 115 h 4352"/>
                <a:gd name="T70" fmla="*/ 0 w 769"/>
                <a:gd name="T71" fmla="*/ 104 h 4352"/>
                <a:gd name="T72" fmla="*/ 0 w 769"/>
                <a:gd name="T73" fmla="*/ 74 h 4352"/>
                <a:gd name="T74" fmla="*/ 0 w 769"/>
                <a:gd name="T75" fmla="*/ 66 h 4352"/>
                <a:gd name="T76" fmla="*/ 0 w 769"/>
                <a:gd name="T77" fmla="*/ 49 h 4352"/>
                <a:gd name="T78" fmla="*/ 0 w 769"/>
                <a:gd name="T79" fmla="*/ 35 h 4352"/>
                <a:gd name="T80" fmla="*/ 0 w 769"/>
                <a:gd name="T81" fmla="*/ 21 h 4352"/>
                <a:gd name="T82" fmla="*/ 0 w 769"/>
                <a:gd name="T83" fmla="*/ 5 h 4352"/>
                <a:gd name="T84" fmla="*/ 0 w 769"/>
                <a:gd name="T85" fmla="*/ 1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6146" name="Rectangle 2"/>
          <p:cNvSpPr>
            <a:spLocks noGrp="1" noChangeArrowheads="1"/>
          </p:cNvSpPr>
          <p:nvPr>
            <p:ph type="ctrTitle"/>
          </p:nvPr>
        </p:nvSpPr>
        <p:spPr>
          <a:xfrm>
            <a:off x="685800" y="2130425"/>
            <a:ext cx="7772400" cy="1470025"/>
          </a:xfrm>
        </p:spPr>
        <p:txBody>
          <a:bodyPr/>
          <a:lstStyle>
            <a:lvl1pPr>
              <a:defRPr/>
            </a:lvl1pPr>
          </a:lstStyle>
          <a:p>
            <a:pPr lvl="0"/>
            <a:r>
              <a:rPr lang="zh-CN" altLang="en-US" noProof="0" smtClean="0"/>
              <a:t>单击此处编辑母版标题样式</a:t>
            </a:r>
          </a:p>
        </p:txBody>
      </p:sp>
      <p:sp>
        <p:nvSpPr>
          <p:cNvPr id="614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zh-CN" altLang="en-US" noProof="0" smtClean="0"/>
              <a:t>单击此处编辑母版副标题样式</a:t>
            </a:r>
          </a:p>
        </p:txBody>
      </p:sp>
      <p:sp>
        <p:nvSpPr>
          <p:cNvPr id="22"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23"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24" name="Rectangle 6"/>
          <p:cNvSpPr>
            <a:spLocks noGrp="1" noChangeArrowheads="1"/>
          </p:cNvSpPr>
          <p:nvPr>
            <p:ph type="sldNum" sz="quarter" idx="12"/>
          </p:nvPr>
        </p:nvSpPr>
        <p:spPr/>
        <p:txBody>
          <a:bodyPr/>
          <a:lstStyle>
            <a:lvl1pPr>
              <a:defRPr/>
            </a:lvl1pPr>
          </a:lstStyle>
          <a:p>
            <a:pPr>
              <a:defRPr/>
            </a:pPr>
            <a:fld id="{EC4EBF38-E7D3-4A60-B1B5-A79AFA73A27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6732580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3A253F5-0E1E-4C2A-8A11-224608FC5B9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776657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52E1BA2-FE8F-429F-A885-3767954D7F0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5103915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60463"/>
            <a:ext cx="4038600" cy="4965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60463"/>
            <a:ext cx="4038600" cy="4965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D81689B-4269-48E2-9E88-C3659579180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0358983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825D00C4-96C1-4E28-BC72-2198EAF6095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9123342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D4B1CF48-A8D1-412D-8D7A-884C3AA9FF7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56629886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3FA22A48-7A63-44A4-AEBD-33D181765AE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1251200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6994732-40AA-4913-BAA7-3BD62E501FB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6882800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7EA1AD1-F9E3-49FC-AF4C-6EC15113933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6917555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3C2472B-FF85-49C0-B40F-073A180FC8E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62947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2019/9/10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91E6A24-CE3A-434B-9933-C5E50769F49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0627135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4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160463"/>
            <a:ext cx="8229600" cy="49657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93237A2-904A-4A49-8F72-5C814DDAEC6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5325628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77701cc93d56fd32be09e69e"/>
          <p:cNvPicPr>
            <a:picLocks noChangeAspect="1" noChangeArrowheads="1"/>
          </p:cNvPicPr>
          <p:nvPr userDrawn="1"/>
        </p:nvPicPr>
        <p:blipFill>
          <a:blip r:embed="rId2">
            <a:extLst>
              <a:ext uri="{28A0092B-C50C-407E-A947-70E740481C1C}">
                <a14:useLocalDpi xmlns:a14="http://schemas.microsoft.com/office/drawing/2010/main" val="0"/>
              </a:ext>
            </a:extLst>
          </a:blip>
          <a:srcRect l="1672" r="50340" b="5003"/>
          <a:stretch>
            <a:fillRect/>
          </a:stretch>
        </p:blipFill>
        <p:spPr bwMode="auto">
          <a:xfrm>
            <a:off x="19050" y="44450"/>
            <a:ext cx="4373563" cy="5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25"/>
          <p:cNvGrpSpPr>
            <a:grpSpLocks/>
          </p:cNvGrpSpPr>
          <p:nvPr userDrawn="1"/>
        </p:nvGrpSpPr>
        <p:grpSpPr bwMode="auto">
          <a:xfrm>
            <a:off x="-180975" y="-63500"/>
            <a:ext cx="9542463" cy="7053263"/>
            <a:chOff x="-114" y="-40"/>
            <a:chExt cx="6011" cy="4443"/>
          </a:xfrm>
        </p:grpSpPr>
        <p:sp>
          <p:nvSpPr>
            <p:cNvPr id="6" name="Rectangle 9" descr="绿色大理石"/>
            <p:cNvSpPr>
              <a:spLocks noChangeArrowheads="1"/>
            </p:cNvSpPr>
            <p:nvPr userDrawn="1"/>
          </p:nvSpPr>
          <p:spPr bwMode="auto">
            <a:xfrm rot="5400000">
              <a:off x="3476" y="2040"/>
              <a:ext cx="4320" cy="24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7" name="Rectangle 10" descr="绿色大理石"/>
            <p:cNvSpPr>
              <a:spLocks noChangeArrowheads="1"/>
            </p:cNvSpPr>
            <p:nvPr userDrawn="1"/>
          </p:nvSpPr>
          <p:spPr bwMode="auto">
            <a:xfrm rot="16200000" flipH="1">
              <a:off x="-2035" y="2040"/>
              <a:ext cx="4320" cy="24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8" name="Rectangle 11" descr="绿色大理石"/>
            <p:cNvSpPr>
              <a:spLocks noChangeArrowheads="1"/>
            </p:cNvSpPr>
            <p:nvPr userDrawn="1"/>
          </p:nvSpPr>
          <p:spPr bwMode="auto">
            <a:xfrm>
              <a:off x="0" y="4206"/>
              <a:ext cx="5760" cy="11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9" name="Freeform 12"/>
            <p:cNvSpPr>
              <a:spLocks/>
            </p:cNvSpPr>
            <p:nvPr userDrawn="1"/>
          </p:nvSpPr>
          <p:spPr bwMode="auto">
            <a:xfrm>
              <a:off x="-23" y="-17"/>
              <a:ext cx="567" cy="4420"/>
            </a:xfrm>
            <a:custGeom>
              <a:avLst/>
              <a:gdLst>
                <a:gd name="T0" fmla="*/ 4 w 769"/>
                <a:gd name="T1" fmla="*/ 0 h 4352"/>
                <a:gd name="T2" fmla="*/ 8 w 769"/>
                <a:gd name="T3" fmla="*/ 16 h 4352"/>
                <a:gd name="T4" fmla="*/ 20 w 769"/>
                <a:gd name="T5" fmla="*/ 51 h 4352"/>
                <a:gd name="T6" fmla="*/ 18 w 769"/>
                <a:gd name="T7" fmla="*/ 483 h 4352"/>
                <a:gd name="T8" fmla="*/ 18 w 769"/>
                <a:gd name="T9" fmla="*/ 1101 h 4352"/>
                <a:gd name="T10" fmla="*/ 15 w 769"/>
                <a:gd name="T11" fmla="*/ 1347 h 4352"/>
                <a:gd name="T12" fmla="*/ 14 w 769"/>
                <a:gd name="T13" fmla="*/ 1651 h 4352"/>
                <a:gd name="T14" fmla="*/ 13 w 769"/>
                <a:gd name="T15" fmla="*/ 1888 h 4352"/>
                <a:gd name="T16" fmla="*/ 15 w 769"/>
                <a:gd name="T17" fmla="*/ 2059 h 4352"/>
                <a:gd name="T18" fmla="*/ 16 w 769"/>
                <a:gd name="T19" fmla="*/ 2146 h 4352"/>
                <a:gd name="T20" fmla="*/ 17 w 769"/>
                <a:gd name="T21" fmla="*/ 2210 h 4352"/>
                <a:gd name="T22" fmla="*/ 18 w 769"/>
                <a:gd name="T23" fmla="*/ 2288 h 4352"/>
                <a:gd name="T24" fmla="*/ 20 w 769"/>
                <a:gd name="T25" fmla="*/ 2486 h 4352"/>
                <a:gd name="T26" fmla="*/ 21 w 769"/>
                <a:gd name="T27" fmla="*/ 2761 h 4352"/>
                <a:gd name="T28" fmla="*/ 21 w 769"/>
                <a:gd name="T29" fmla="*/ 3027 h 4352"/>
                <a:gd name="T30" fmla="*/ 21 w 769"/>
                <a:gd name="T31" fmla="*/ 3074 h 4352"/>
                <a:gd name="T32" fmla="*/ 22 w 769"/>
                <a:gd name="T33" fmla="*/ 3150 h 4352"/>
                <a:gd name="T34" fmla="*/ 22 w 769"/>
                <a:gd name="T35" fmla="*/ 3283 h 4352"/>
                <a:gd name="T36" fmla="*/ 24 w 769"/>
                <a:gd name="T37" fmla="*/ 3416 h 4352"/>
                <a:gd name="T38" fmla="*/ 24 w 769"/>
                <a:gd name="T39" fmla="*/ 3549 h 4352"/>
                <a:gd name="T40" fmla="*/ 25 w 769"/>
                <a:gd name="T41" fmla="*/ 3587 h 4352"/>
                <a:gd name="T42" fmla="*/ 25 w 769"/>
                <a:gd name="T43" fmla="*/ 4041 h 4352"/>
                <a:gd name="T44" fmla="*/ 27 w 769"/>
                <a:gd name="T45" fmla="*/ 4513 h 4352"/>
                <a:gd name="T46" fmla="*/ 25 w 769"/>
                <a:gd name="T47" fmla="*/ 5160 h 4352"/>
                <a:gd name="T48" fmla="*/ 22 w 769"/>
                <a:gd name="T49" fmla="*/ 4866 h 4352"/>
                <a:gd name="T50" fmla="*/ 18 w 769"/>
                <a:gd name="T51" fmla="*/ 4924 h 4352"/>
                <a:gd name="T52" fmla="*/ 14 w 769"/>
                <a:gd name="T53" fmla="*/ 5027 h 4352"/>
                <a:gd name="T54" fmla="*/ 12 w 769"/>
                <a:gd name="T55" fmla="*/ 4974 h 4352"/>
                <a:gd name="T56" fmla="*/ 11 w 769"/>
                <a:gd name="T57" fmla="*/ 4942 h 4352"/>
                <a:gd name="T58" fmla="*/ 10 w 769"/>
                <a:gd name="T59" fmla="*/ 4933 h 4352"/>
                <a:gd name="T60" fmla="*/ 10 w 769"/>
                <a:gd name="T61" fmla="*/ 4906 h 4352"/>
                <a:gd name="T62" fmla="*/ 9 w 769"/>
                <a:gd name="T63" fmla="*/ 4885 h 4352"/>
                <a:gd name="T64" fmla="*/ 7 w 769"/>
                <a:gd name="T65" fmla="*/ 4823 h 4352"/>
                <a:gd name="T66" fmla="*/ 4 w 769"/>
                <a:gd name="T67" fmla="*/ 4606 h 4352"/>
                <a:gd name="T68" fmla="*/ 5 w 769"/>
                <a:gd name="T69" fmla="*/ 3444 h 4352"/>
                <a:gd name="T70" fmla="*/ 7 w 769"/>
                <a:gd name="T71" fmla="*/ 3121 h 4352"/>
                <a:gd name="T72" fmla="*/ 6 w 769"/>
                <a:gd name="T73" fmla="*/ 2229 h 4352"/>
                <a:gd name="T74" fmla="*/ 5 w 769"/>
                <a:gd name="T75" fmla="*/ 1973 h 4352"/>
                <a:gd name="T76" fmla="*/ 2 w 769"/>
                <a:gd name="T77" fmla="*/ 1491 h 4352"/>
                <a:gd name="T78" fmla="*/ 1 w 769"/>
                <a:gd name="T79" fmla="*/ 1053 h 4352"/>
                <a:gd name="T80" fmla="*/ 1 w 769"/>
                <a:gd name="T81" fmla="*/ 626 h 4352"/>
                <a:gd name="T82" fmla="*/ 2 w 769"/>
                <a:gd name="T83" fmla="*/ 181 h 4352"/>
                <a:gd name="T84" fmla="*/ 7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 name="Freeform 13"/>
            <p:cNvSpPr>
              <a:spLocks/>
            </p:cNvSpPr>
            <p:nvPr userDrawn="1"/>
          </p:nvSpPr>
          <p:spPr bwMode="auto">
            <a:xfrm>
              <a:off x="249" y="2478"/>
              <a:ext cx="136" cy="1565"/>
            </a:xfrm>
            <a:custGeom>
              <a:avLst/>
              <a:gdLst>
                <a:gd name="T0" fmla="*/ 98 w 135"/>
                <a:gd name="T1" fmla="*/ 2147483647 h 321"/>
                <a:gd name="T2" fmla="*/ 114 w 135"/>
                <a:gd name="T3" fmla="*/ 0 h 321"/>
                <a:gd name="T4" fmla="*/ 130 w 135"/>
                <a:gd name="T5" fmla="*/ 2147483647 h 321"/>
                <a:gd name="T6" fmla="*/ 106 w 135"/>
                <a:gd name="T7" fmla="*/ 2147483647 h 321"/>
                <a:gd name="T8" fmla="*/ 98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1" name="Freeform 14"/>
            <p:cNvSpPr>
              <a:spLocks/>
            </p:cNvSpPr>
            <p:nvPr userDrawn="1"/>
          </p:nvSpPr>
          <p:spPr bwMode="auto">
            <a:xfrm>
              <a:off x="90" y="2364"/>
              <a:ext cx="113" cy="1451"/>
            </a:xfrm>
            <a:custGeom>
              <a:avLst/>
              <a:gdLst>
                <a:gd name="T0" fmla="*/ 13 w 135"/>
                <a:gd name="T1" fmla="*/ 2147483647 h 321"/>
                <a:gd name="T2" fmla="*/ 14 w 135"/>
                <a:gd name="T3" fmla="*/ 0 h 321"/>
                <a:gd name="T4" fmla="*/ 16 w 135"/>
                <a:gd name="T5" fmla="*/ 2147483647 h 321"/>
                <a:gd name="T6" fmla="*/ 13 w 135"/>
                <a:gd name="T7" fmla="*/ 2147483647 h 321"/>
                <a:gd name="T8" fmla="*/ 13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2" name="Freeform 15"/>
            <p:cNvSpPr>
              <a:spLocks/>
            </p:cNvSpPr>
            <p:nvPr userDrawn="1"/>
          </p:nvSpPr>
          <p:spPr bwMode="auto">
            <a:xfrm>
              <a:off x="-23" y="-40"/>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3" name="Freeform 16"/>
            <p:cNvSpPr>
              <a:spLocks/>
            </p:cNvSpPr>
            <p:nvPr userDrawn="1"/>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0 h 4352"/>
                <a:gd name="T42" fmla="*/ 0 w 769"/>
                <a:gd name="T43" fmla="*/ 0 h 4352"/>
                <a:gd name="T44" fmla="*/ 0 w 769"/>
                <a:gd name="T45" fmla="*/ 0 h 4352"/>
                <a:gd name="T46" fmla="*/ 0 w 769"/>
                <a:gd name="T47" fmla="*/ 0 h 4352"/>
                <a:gd name="T48" fmla="*/ 0 w 769"/>
                <a:gd name="T49" fmla="*/ 0 h 4352"/>
                <a:gd name="T50" fmla="*/ 0 w 769"/>
                <a:gd name="T51" fmla="*/ 0 h 4352"/>
                <a:gd name="T52" fmla="*/ 0 w 769"/>
                <a:gd name="T53" fmla="*/ 0 h 4352"/>
                <a:gd name="T54" fmla="*/ 0 w 769"/>
                <a:gd name="T55" fmla="*/ 0 h 4352"/>
                <a:gd name="T56" fmla="*/ 0 w 769"/>
                <a:gd name="T57" fmla="*/ 0 h 4352"/>
                <a:gd name="T58" fmla="*/ 0 w 769"/>
                <a:gd name="T59" fmla="*/ 0 h 4352"/>
                <a:gd name="T60" fmla="*/ 0 w 769"/>
                <a:gd name="T61" fmla="*/ 0 h 4352"/>
                <a:gd name="T62" fmla="*/ 0 w 769"/>
                <a:gd name="T63" fmla="*/ 0 h 4352"/>
                <a:gd name="T64" fmla="*/ 0 w 769"/>
                <a:gd name="T65" fmla="*/ 0 h 4352"/>
                <a:gd name="T66" fmla="*/ 0 w 769"/>
                <a:gd name="T67" fmla="*/ 0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nvGrpSpPr>
            <p:cNvPr id="14" name="Group 17"/>
            <p:cNvGrpSpPr>
              <a:grpSpLocks/>
            </p:cNvGrpSpPr>
            <p:nvPr userDrawn="1"/>
          </p:nvGrpSpPr>
          <p:grpSpPr bwMode="auto">
            <a:xfrm flipH="1">
              <a:off x="5125" y="-40"/>
              <a:ext cx="680" cy="4443"/>
              <a:chOff x="-23" y="-40"/>
              <a:chExt cx="567" cy="4443"/>
            </a:xfrm>
          </p:grpSpPr>
          <p:sp>
            <p:nvSpPr>
              <p:cNvPr id="17" name="Freeform 18"/>
              <p:cNvSpPr>
                <a:spLocks/>
              </p:cNvSpPr>
              <p:nvPr/>
            </p:nvSpPr>
            <p:spPr bwMode="auto">
              <a:xfrm>
                <a:off x="-23" y="-17"/>
                <a:ext cx="567" cy="4420"/>
              </a:xfrm>
              <a:custGeom>
                <a:avLst/>
                <a:gdLst>
                  <a:gd name="T0" fmla="*/ 4 w 769"/>
                  <a:gd name="T1" fmla="*/ 0 h 4352"/>
                  <a:gd name="T2" fmla="*/ 8 w 769"/>
                  <a:gd name="T3" fmla="*/ 16 h 4352"/>
                  <a:gd name="T4" fmla="*/ 20 w 769"/>
                  <a:gd name="T5" fmla="*/ 51 h 4352"/>
                  <a:gd name="T6" fmla="*/ 18 w 769"/>
                  <a:gd name="T7" fmla="*/ 483 h 4352"/>
                  <a:gd name="T8" fmla="*/ 18 w 769"/>
                  <a:gd name="T9" fmla="*/ 1101 h 4352"/>
                  <a:gd name="T10" fmla="*/ 15 w 769"/>
                  <a:gd name="T11" fmla="*/ 1347 h 4352"/>
                  <a:gd name="T12" fmla="*/ 14 w 769"/>
                  <a:gd name="T13" fmla="*/ 1651 h 4352"/>
                  <a:gd name="T14" fmla="*/ 13 w 769"/>
                  <a:gd name="T15" fmla="*/ 1888 h 4352"/>
                  <a:gd name="T16" fmla="*/ 15 w 769"/>
                  <a:gd name="T17" fmla="*/ 2059 h 4352"/>
                  <a:gd name="T18" fmla="*/ 16 w 769"/>
                  <a:gd name="T19" fmla="*/ 2146 h 4352"/>
                  <a:gd name="T20" fmla="*/ 17 w 769"/>
                  <a:gd name="T21" fmla="*/ 2210 h 4352"/>
                  <a:gd name="T22" fmla="*/ 18 w 769"/>
                  <a:gd name="T23" fmla="*/ 2288 h 4352"/>
                  <a:gd name="T24" fmla="*/ 20 w 769"/>
                  <a:gd name="T25" fmla="*/ 2486 h 4352"/>
                  <a:gd name="T26" fmla="*/ 21 w 769"/>
                  <a:gd name="T27" fmla="*/ 2761 h 4352"/>
                  <a:gd name="T28" fmla="*/ 21 w 769"/>
                  <a:gd name="T29" fmla="*/ 3027 h 4352"/>
                  <a:gd name="T30" fmla="*/ 21 w 769"/>
                  <a:gd name="T31" fmla="*/ 3074 h 4352"/>
                  <a:gd name="T32" fmla="*/ 22 w 769"/>
                  <a:gd name="T33" fmla="*/ 3150 h 4352"/>
                  <a:gd name="T34" fmla="*/ 22 w 769"/>
                  <a:gd name="T35" fmla="*/ 3283 h 4352"/>
                  <a:gd name="T36" fmla="*/ 24 w 769"/>
                  <a:gd name="T37" fmla="*/ 3416 h 4352"/>
                  <a:gd name="T38" fmla="*/ 24 w 769"/>
                  <a:gd name="T39" fmla="*/ 3549 h 4352"/>
                  <a:gd name="T40" fmla="*/ 25 w 769"/>
                  <a:gd name="T41" fmla="*/ 3587 h 4352"/>
                  <a:gd name="T42" fmla="*/ 25 w 769"/>
                  <a:gd name="T43" fmla="*/ 4041 h 4352"/>
                  <a:gd name="T44" fmla="*/ 27 w 769"/>
                  <a:gd name="T45" fmla="*/ 4513 h 4352"/>
                  <a:gd name="T46" fmla="*/ 25 w 769"/>
                  <a:gd name="T47" fmla="*/ 5160 h 4352"/>
                  <a:gd name="T48" fmla="*/ 22 w 769"/>
                  <a:gd name="T49" fmla="*/ 4866 h 4352"/>
                  <a:gd name="T50" fmla="*/ 18 w 769"/>
                  <a:gd name="T51" fmla="*/ 4924 h 4352"/>
                  <a:gd name="T52" fmla="*/ 14 w 769"/>
                  <a:gd name="T53" fmla="*/ 5027 h 4352"/>
                  <a:gd name="T54" fmla="*/ 12 w 769"/>
                  <a:gd name="T55" fmla="*/ 4974 h 4352"/>
                  <a:gd name="T56" fmla="*/ 11 w 769"/>
                  <a:gd name="T57" fmla="*/ 4942 h 4352"/>
                  <a:gd name="T58" fmla="*/ 10 w 769"/>
                  <a:gd name="T59" fmla="*/ 4933 h 4352"/>
                  <a:gd name="T60" fmla="*/ 10 w 769"/>
                  <a:gd name="T61" fmla="*/ 4906 h 4352"/>
                  <a:gd name="T62" fmla="*/ 9 w 769"/>
                  <a:gd name="T63" fmla="*/ 4885 h 4352"/>
                  <a:gd name="T64" fmla="*/ 7 w 769"/>
                  <a:gd name="T65" fmla="*/ 4823 h 4352"/>
                  <a:gd name="T66" fmla="*/ 4 w 769"/>
                  <a:gd name="T67" fmla="*/ 4606 h 4352"/>
                  <a:gd name="T68" fmla="*/ 5 w 769"/>
                  <a:gd name="T69" fmla="*/ 3444 h 4352"/>
                  <a:gd name="T70" fmla="*/ 7 w 769"/>
                  <a:gd name="T71" fmla="*/ 3121 h 4352"/>
                  <a:gd name="T72" fmla="*/ 6 w 769"/>
                  <a:gd name="T73" fmla="*/ 2229 h 4352"/>
                  <a:gd name="T74" fmla="*/ 5 w 769"/>
                  <a:gd name="T75" fmla="*/ 1973 h 4352"/>
                  <a:gd name="T76" fmla="*/ 2 w 769"/>
                  <a:gd name="T77" fmla="*/ 1491 h 4352"/>
                  <a:gd name="T78" fmla="*/ 1 w 769"/>
                  <a:gd name="T79" fmla="*/ 1053 h 4352"/>
                  <a:gd name="T80" fmla="*/ 1 w 769"/>
                  <a:gd name="T81" fmla="*/ 626 h 4352"/>
                  <a:gd name="T82" fmla="*/ 2 w 769"/>
                  <a:gd name="T83" fmla="*/ 181 h 4352"/>
                  <a:gd name="T84" fmla="*/ 7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8" name="Freeform 19"/>
              <p:cNvSpPr>
                <a:spLocks/>
              </p:cNvSpPr>
              <p:nvPr/>
            </p:nvSpPr>
            <p:spPr bwMode="auto">
              <a:xfrm>
                <a:off x="249" y="2478"/>
                <a:ext cx="136" cy="1565"/>
              </a:xfrm>
              <a:custGeom>
                <a:avLst/>
                <a:gdLst>
                  <a:gd name="T0" fmla="*/ 98 w 135"/>
                  <a:gd name="T1" fmla="*/ 2147483647 h 321"/>
                  <a:gd name="T2" fmla="*/ 114 w 135"/>
                  <a:gd name="T3" fmla="*/ 0 h 321"/>
                  <a:gd name="T4" fmla="*/ 130 w 135"/>
                  <a:gd name="T5" fmla="*/ 2147483647 h 321"/>
                  <a:gd name="T6" fmla="*/ 106 w 135"/>
                  <a:gd name="T7" fmla="*/ 2147483647 h 321"/>
                  <a:gd name="T8" fmla="*/ 98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9" name="Freeform 20"/>
              <p:cNvSpPr>
                <a:spLocks/>
              </p:cNvSpPr>
              <p:nvPr/>
            </p:nvSpPr>
            <p:spPr bwMode="auto">
              <a:xfrm>
                <a:off x="90" y="2364"/>
                <a:ext cx="113" cy="1451"/>
              </a:xfrm>
              <a:custGeom>
                <a:avLst/>
                <a:gdLst>
                  <a:gd name="T0" fmla="*/ 13 w 135"/>
                  <a:gd name="T1" fmla="*/ 2147483647 h 321"/>
                  <a:gd name="T2" fmla="*/ 14 w 135"/>
                  <a:gd name="T3" fmla="*/ 0 h 321"/>
                  <a:gd name="T4" fmla="*/ 16 w 135"/>
                  <a:gd name="T5" fmla="*/ 2147483647 h 321"/>
                  <a:gd name="T6" fmla="*/ 13 w 135"/>
                  <a:gd name="T7" fmla="*/ 2147483647 h 321"/>
                  <a:gd name="T8" fmla="*/ 13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0" name="Freeform 21"/>
              <p:cNvSpPr>
                <a:spLocks/>
              </p:cNvSpPr>
              <p:nvPr/>
            </p:nvSpPr>
            <p:spPr bwMode="auto">
              <a:xfrm>
                <a:off x="-23" y="-40"/>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1" name="Freeform 22"/>
              <p:cNvSpPr>
                <a:spLocks/>
              </p:cNvSpPr>
              <p:nvPr/>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0 h 4352"/>
                  <a:gd name="T42" fmla="*/ 0 w 769"/>
                  <a:gd name="T43" fmla="*/ 0 h 4352"/>
                  <a:gd name="T44" fmla="*/ 0 w 769"/>
                  <a:gd name="T45" fmla="*/ 0 h 4352"/>
                  <a:gd name="T46" fmla="*/ 0 w 769"/>
                  <a:gd name="T47" fmla="*/ 0 h 4352"/>
                  <a:gd name="T48" fmla="*/ 0 w 769"/>
                  <a:gd name="T49" fmla="*/ 0 h 4352"/>
                  <a:gd name="T50" fmla="*/ 0 w 769"/>
                  <a:gd name="T51" fmla="*/ 0 h 4352"/>
                  <a:gd name="T52" fmla="*/ 0 w 769"/>
                  <a:gd name="T53" fmla="*/ 0 h 4352"/>
                  <a:gd name="T54" fmla="*/ 0 w 769"/>
                  <a:gd name="T55" fmla="*/ 0 h 4352"/>
                  <a:gd name="T56" fmla="*/ 0 w 769"/>
                  <a:gd name="T57" fmla="*/ 0 h 4352"/>
                  <a:gd name="T58" fmla="*/ 0 w 769"/>
                  <a:gd name="T59" fmla="*/ 0 h 4352"/>
                  <a:gd name="T60" fmla="*/ 0 w 769"/>
                  <a:gd name="T61" fmla="*/ 0 h 4352"/>
                  <a:gd name="T62" fmla="*/ 0 w 769"/>
                  <a:gd name="T63" fmla="*/ 0 h 4352"/>
                  <a:gd name="T64" fmla="*/ 0 w 769"/>
                  <a:gd name="T65" fmla="*/ 0 h 4352"/>
                  <a:gd name="T66" fmla="*/ 0 w 769"/>
                  <a:gd name="T67" fmla="*/ 0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15" name="Freeform 23"/>
            <p:cNvSpPr>
              <a:spLocks/>
            </p:cNvSpPr>
            <p:nvPr userDrawn="1"/>
          </p:nvSpPr>
          <p:spPr bwMode="auto">
            <a:xfrm>
              <a:off x="-114" y="-17"/>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6" name="Freeform 24"/>
            <p:cNvSpPr>
              <a:spLocks/>
            </p:cNvSpPr>
            <p:nvPr userDrawn="1"/>
          </p:nvSpPr>
          <p:spPr bwMode="auto">
            <a:xfrm>
              <a:off x="5534" y="-40"/>
              <a:ext cx="363" cy="3243"/>
            </a:xfrm>
            <a:custGeom>
              <a:avLst/>
              <a:gdLst>
                <a:gd name="T0" fmla="*/ 0 w 769"/>
                <a:gd name="T1" fmla="*/ 0 h 4352"/>
                <a:gd name="T2" fmla="*/ 0 w 769"/>
                <a:gd name="T3" fmla="*/ 1 h 4352"/>
                <a:gd name="T4" fmla="*/ 0 w 769"/>
                <a:gd name="T5" fmla="*/ 1 h 4352"/>
                <a:gd name="T6" fmla="*/ 0 w 769"/>
                <a:gd name="T7" fmla="*/ 16 h 4352"/>
                <a:gd name="T8" fmla="*/ 0 w 769"/>
                <a:gd name="T9" fmla="*/ 37 h 4352"/>
                <a:gd name="T10" fmla="*/ 0 w 769"/>
                <a:gd name="T11" fmla="*/ 45 h 4352"/>
                <a:gd name="T12" fmla="*/ 0 w 769"/>
                <a:gd name="T13" fmla="*/ 54 h 4352"/>
                <a:gd name="T14" fmla="*/ 0 w 769"/>
                <a:gd name="T15" fmla="*/ 63 h 4352"/>
                <a:gd name="T16" fmla="*/ 0 w 769"/>
                <a:gd name="T17" fmla="*/ 69 h 4352"/>
                <a:gd name="T18" fmla="*/ 0 w 769"/>
                <a:gd name="T19" fmla="*/ 71 h 4352"/>
                <a:gd name="T20" fmla="*/ 0 w 769"/>
                <a:gd name="T21" fmla="*/ 73 h 4352"/>
                <a:gd name="T22" fmla="*/ 0 w 769"/>
                <a:gd name="T23" fmla="*/ 75 h 4352"/>
                <a:gd name="T24" fmla="*/ 0 w 769"/>
                <a:gd name="T25" fmla="*/ 82 h 4352"/>
                <a:gd name="T26" fmla="*/ 0 w 769"/>
                <a:gd name="T27" fmla="*/ 92 h 4352"/>
                <a:gd name="T28" fmla="*/ 0 w 769"/>
                <a:gd name="T29" fmla="*/ 101 h 4352"/>
                <a:gd name="T30" fmla="*/ 0 w 769"/>
                <a:gd name="T31" fmla="*/ 101 h 4352"/>
                <a:gd name="T32" fmla="*/ 0 w 769"/>
                <a:gd name="T33" fmla="*/ 105 h 4352"/>
                <a:gd name="T34" fmla="*/ 0 w 769"/>
                <a:gd name="T35" fmla="*/ 109 h 4352"/>
                <a:gd name="T36" fmla="*/ 0 w 769"/>
                <a:gd name="T37" fmla="*/ 113 h 4352"/>
                <a:gd name="T38" fmla="*/ 0 w 769"/>
                <a:gd name="T39" fmla="*/ 118 h 4352"/>
                <a:gd name="T40" fmla="*/ 0 w 769"/>
                <a:gd name="T41" fmla="*/ 119 h 4352"/>
                <a:gd name="T42" fmla="*/ 0 w 769"/>
                <a:gd name="T43" fmla="*/ 134 h 4352"/>
                <a:gd name="T44" fmla="*/ 0 w 769"/>
                <a:gd name="T45" fmla="*/ 150 h 4352"/>
                <a:gd name="T46" fmla="*/ 0 w 769"/>
                <a:gd name="T47" fmla="*/ 171 h 4352"/>
                <a:gd name="T48" fmla="*/ 0 w 769"/>
                <a:gd name="T49" fmla="*/ 162 h 4352"/>
                <a:gd name="T50" fmla="*/ 0 w 769"/>
                <a:gd name="T51" fmla="*/ 163 h 4352"/>
                <a:gd name="T52" fmla="*/ 0 w 769"/>
                <a:gd name="T53" fmla="*/ 167 h 4352"/>
                <a:gd name="T54" fmla="*/ 0 w 769"/>
                <a:gd name="T55" fmla="*/ 165 h 4352"/>
                <a:gd name="T56" fmla="*/ 0 w 769"/>
                <a:gd name="T57" fmla="*/ 164 h 4352"/>
                <a:gd name="T58" fmla="*/ 0 w 769"/>
                <a:gd name="T59" fmla="*/ 164 h 4352"/>
                <a:gd name="T60" fmla="*/ 0 w 769"/>
                <a:gd name="T61" fmla="*/ 162 h 4352"/>
                <a:gd name="T62" fmla="*/ 0 w 769"/>
                <a:gd name="T63" fmla="*/ 162 h 4352"/>
                <a:gd name="T64" fmla="*/ 0 w 769"/>
                <a:gd name="T65" fmla="*/ 160 h 4352"/>
                <a:gd name="T66" fmla="*/ 0 w 769"/>
                <a:gd name="T67" fmla="*/ 153 h 4352"/>
                <a:gd name="T68" fmla="*/ 0 w 769"/>
                <a:gd name="T69" fmla="*/ 115 h 4352"/>
                <a:gd name="T70" fmla="*/ 0 w 769"/>
                <a:gd name="T71" fmla="*/ 104 h 4352"/>
                <a:gd name="T72" fmla="*/ 0 w 769"/>
                <a:gd name="T73" fmla="*/ 74 h 4352"/>
                <a:gd name="T74" fmla="*/ 0 w 769"/>
                <a:gd name="T75" fmla="*/ 66 h 4352"/>
                <a:gd name="T76" fmla="*/ 0 w 769"/>
                <a:gd name="T77" fmla="*/ 49 h 4352"/>
                <a:gd name="T78" fmla="*/ 0 w 769"/>
                <a:gd name="T79" fmla="*/ 35 h 4352"/>
                <a:gd name="T80" fmla="*/ 0 w 769"/>
                <a:gd name="T81" fmla="*/ 21 h 4352"/>
                <a:gd name="T82" fmla="*/ 0 w 769"/>
                <a:gd name="T83" fmla="*/ 5 h 4352"/>
                <a:gd name="T84" fmla="*/ 0 w 769"/>
                <a:gd name="T85" fmla="*/ 1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6146" name="Rectangle 2"/>
          <p:cNvSpPr>
            <a:spLocks noGrp="1" noChangeArrowheads="1"/>
          </p:cNvSpPr>
          <p:nvPr>
            <p:ph type="ctrTitle"/>
          </p:nvPr>
        </p:nvSpPr>
        <p:spPr>
          <a:xfrm>
            <a:off x="685800" y="2130425"/>
            <a:ext cx="7772400" cy="1470025"/>
          </a:xfrm>
        </p:spPr>
        <p:txBody>
          <a:bodyPr/>
          <a:lstStyle>
            <a:lvl1pPr>
              <a:defRPr/>
            </a:lvl1pPr>
          </a:lstStyle>
          <a:p>
            <a:pPr lvl="0"/>
            <a:r>
              <a:rPr lang="zh-CN" altLang="en-US" noProof="0" smtClean="0"/>
              <a:t>单击此处编辑母版标题样式</a:t>
            </a:r>
          </a:p>
        </p:txBody>
      </p:sp>
      <p:sp>
        <p:nvSpPr>
          <p:cNvPr id="614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zh-CN" altLang="en-US" noProof="0" smtClean="0"/>
              <a:t>单击此处编辑母版副标题样式</a:t>
            </a:r>
          </a:p>
        </p:txBody>
      </p:sp>
      <p:sp>
        <p:nvSpPr>
          <p:cNvPr id="22"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23"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24" name="Rectangle 6"/>
          <p:cNvSpPr>
            <a:spLocks noGrp="1" noChangeArrowheads="1"/>
          </p:cNvSpPr>
          <p:nvPr>
            <p:ph type="sldNum" sz="quarter" idx="12"/>
          </p:nvPr>
        </p:nvSpPr>
        <p:spPr/>
        <p:txBody>
          <a:bodyPr/>
          <a:lstStyle>
            <a:lvl1pPr>
              <a:defRPr/>
            </a:lvl1pPr>
          </a:lstStyle>
          <a:p>
            <a:pPr>
              <a:defRPr/>
            </a:pPr>
            <a:fld id="{EC4EBF38-E7D3-4A60-B1B5-A79AFA73A27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8916076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3A253F5-0E1E-4C2A-8A11-224608FC5B9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0743268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52E1BA2-FE8F-429F-A885-3767954D7F0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6745835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60463"/>
            <a:ext cx="4038600" cy="4965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60463"/>
            <a:ext cx="4038600" cy="4965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D81689B-4269-48E2-9E88-C3659579180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8267058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825D00C4-96C1-4E28-BC72-2198EAF6095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3522206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D4B1CF48-A8D1-412D-8D7A-884C3AA9FF7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9677344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3FA22A48-7A63-44A4-AEBD-33D181765AE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5155646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6994732-40AA-4913-BAA7-3BD62E501FB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0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2019/9/10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7EA1AD1-F9E3-49FC-AF4C-6EC15113933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5881052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3C2472B-FF85-49C0-B40F-073A180FC8E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6292732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91E6A24-CE3A-434B-9933-C5E50769F49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2368412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4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160463"/>
            <a:ext cx="8229600" cy="49657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93237A2-904A-4A49-8F72-5C814DDAEC6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1297091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77701cc93d56fd32be09e69e"/>
          <p:cNvPicPr>
            <a:picLocks noChangeAspect="1" noChangeArrowheads="1"/>
          </p:cNvPicPr>
          <p:nvPr userDrawn="1"/>
        </p:nvPicPr>
        <p:blipFill>
          <a:blip r:embed="rId2">
            <a:extLst>
              <a:ext uri="{28A0092B-C50C-407E-A947-70E740481C1C}">
                <a14:useLocalDpi xmlns:a14="http://schemas.microsoft.com/office/drawing/2010/main" val="0"/>
              </a:ext>
            </a:extLst>
          </a:blip>
          <a:srcRect l="1672" r="50340" b="5003"/>
          <a:stretch>
            <a:fillRect/>
          </a:stretch>
        </p:blipFill>
        <p:spPr bwMode="auto">
          <a:xfrm>
            <a:off x="19050" y="44450"/>
            <a:ext cx="4373563" cy="5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25"/>
          <p:cNvGrpSpPr>
            <a:grpSpLocks/>
          </p:cNvGrpSpPr>
          <p:nvPr userDrawn="1"/>
        </p:nvGrpSpPr>
        <p:grpSpPr bwMode="auto">
          <a:xfrm>
            <a:off x="-180975" y="-63500"/>
            <a:ext cx="9542463" cy="7053263"/>
            <a:chOff x="-114" y="-40"/>
            <a:chExt cx="6011" cy="4443"/>
          </a:xfrm>
        </p:grpSpPr>
        <p:sp>
          <p:nvSpPr>
            <p:cNvPr id="6" name="Rectangle 9" descr="绿色大理石"/>
            <p:cNvSpPr>
              <a:spLocks noChangeArrowheads="1"/>
            </p:cNvSpPr>
            <p:nvPr userDrawn="1"/>
          </p:nvSpPr>
          <p:spPr bwMode="auto">
            <a:xfrm rot="5400000">
              <a:off x="3476" y="2040"/>
              <a:ext cx="4320" cy="24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7" name="Rectangle 10" descr="绿色大理石"/>
            <p:cNvSpPr>
              <a:spLocks noChangeArrowheads="1"/>
            </p:cNvSpPr>
            <p:nvPr userDrawn="1"/>
          </p:nvSpPr>
          <p:spPr bwMode="auto">
            <a:xfrm rot="16200000" flipH="1">
              <a:off x="-2035" y="2040"/>
              <a:ext cx="4320" cy="24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8" name="Rectangle 11" descr="绿色大理石"/>
            <p:cNvSpPr>
              <a:spLocks noChangeArrowheads="1"/>
            </p:cNvSpPr>
            <p:nvPr userDrawn="1"/>
          </p:nvSpPr>
          <p:spPr bwMode="auto">
            <a:xfrm>
              <a:off x="0" y="4206"/>
              <a:ext cx="5760" cy="11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9" name="Freeform 12"/>
            <p:cNvSpPr>
              <a:spLocks/>
            </p:cNvSpPr>
            <p:nvPr userDrawn="1"/>
          </p:nvSpPr>
          <p:spPr bwMode="auto">
            <a:xfrm>
              <a:off x="-23" y="-17"/>
              <a:ext cx="567" cy="4420"/>
            </a:xfrm>
            <a:custGeom>
              <a:avLst/>
              <a:gdLst>
                <a:gd name="T0" fmla="*/ 4 w 769"/>
                <a:gd name="T1" fmla="*/ 0 h 4352"/>
                <a:gd name="T2" fmla="*/ 8 w 769"/>
                <a:gd name="T3" fmla="*/ 16 h 4352"/>
                <a:gd name="T4" fmla="*/ 20 w 769"/>
                <a:gd name="T5" fmla="*/ 51 h 4352"/>
                <a:gd name="T6" fmla="*/ 18 w 769"/>
                <a:gd name="T7" fmla="*/ 483 h 4352"/>
                <a:gd name="T8" fmla="*/ 18 w 769"/>
                <a:gd name="T9" fmla="*/ 1101 h 4352"/>
                <a:gd name="T10" fmla="*/ 15 w 769"/>
                <a:gd name="T11" fmla="*/ 1347 h 4352"/>
                <a:gd name="T12" fmla="*/ 14 w 769"/>
                <a:gd name="T13" fmla="*/ 1651 h 4352"/>
                <a:gd name="T14" fmla="*/ 13 w 769"/>
                <a:gd name="T15" fmla="*/ 1888 h 4352"/>
                <a:gd name="T16" fmla="*/ 15 w 769"/>
                <a:gd name="T17" fmla="*/ 2059 h 4352"/>
                <a:gd name="T18" fmla="*/ 16 w 769"/>
                <a:gd name="T19" fmla="*/ 2146 h 4352"/>
                <a:gd name="T20" fmla="*/ 17 w 769"/>
                <a:gd name="T21" fmla="*/ 2210 h 4352"/>
                <a:gd name="T22" fmla="*/ 18 w 769"/>
                <a:gd name="T23" fmla="*/ 2288 h 4352"/>
                <a:gd name="T24" fmla="*/ 20 w 769"/>
                <a:gd name="T25" fmla="*/ 2486 h 4352"/>
                <a:gd name="T26" fmla="*/ 21 w 769"/>
                <a:gd name="T27" fmla="*/ 2761 h 4352"/>
                <a:gd name="T28" fmla="*/ 21 w 769"/>
                <a:gd name="T29" fmla="*/ 3027 h 4352"/>
                <a:gd name="T30" fmla="*/ 21 w 769"/>
                <a:gd name="T31" fmla="*/ 3074 h 4352"/>
                <a:gd name="T32" fmla="*/ 22 w 769"/>
                <a:gd name="T33" fmla="*/ 3150 h 4352"/>
                <a:gd name="T34" fmla="*/ 22 w 769"/>
                <a:gd name="T35" fmla="*/ 3283 h 4352"/>
                <a:gd name="T36" fmla="*/ 24 w 769"/>
                <a:gd name="T37" fmla="*/ 3416 h 4352"/>
                <a:gd name="T38" fmla="*/ 24 w 769"/>
                <a:gd name="T39" fmla="*/ 3549 h 4352"/>
                <a:gd name="T40" fmla="*/ 25 w 769"/>
                <a:gd name="T41" fmla="*/ 3587 h 4352"/>
                <a:gd name="T42" fmla="*/ 25 w 769"/>
                <a:gd name="T43" fmla="*/ 4041 h 4352"/>
                <a:gd name="T44" fmla="*/ 27 w 769"/>
                <a:gd name="T45" fmla="*/ 4513 h 4352"/>
                <a:gd name="T46" fmla="*/ 25 w 769"/>
                <a:gd name="T47" fmla="*/ 5160 h 4352"/>
                <a:gd name="T48" fmla="*/ 22 w 769"/>
                <a:gd name="T49" fmla="*/ 4866 h 4352"/>
                <a:gd name="T50" fmla="*/ 18 w 769"/>
                <a:gd name="T51" fmla="*/ 4924 h 4352"/>
                <a:gd name="T52" fmla="*/ 14 w 769"/>
                <a:gd name="T53" fmla="*/ 5027 h 4352"/>
                <a:gd name="T54" fmla="*/ 12 w 769"/>
                <a:gd name="T55" fmla="*/ 4974 h 4352"/>
                <a:gd name="T56" fmla="*/ 11 w 769"/>
                <a:gd name="T57" fmla="*/ 4942 h 4352"/>
                <a:gd name="T58" fmla="*/ 10 w 769"/>
                <a:gd name="T59" fmla="*/ 4933 h 4352"/>
                <a:gd name="T60" fmla="*/ 10 w 769"/>
                <a:gd name="T61" fmla="*/ 4906 h 4352"/>
                <a:gd name="T62" fmla="*/ 9 w 769"/>
                <a:gd name="T63" fmla="*/ 4885 h 4352"/>
                <a:gd name="T64" fmla="*/ 7 w 769"/>
                <a:gd name="T65" fmla="*/ 4823 h 4352"/>
                <a:gd name="T66" fmla="*/ 4 w 769"/>
                <a:gd name="T67" fmla="*/ 4606 h 4352"/>
                <a:gd name="T68" fmla="*/ 5 w 769"/>
                <a:gd name="T69" fmla="*/ 3444 h 4352"/>
                <a:gd name="T70" fmla="*/ 7 w 769"/>
                <a:gd name="T71" fmla="*/ 3121 h 4352"/>
                <a:gd name="T72" fmla="*/ 6 w 769"/>
                <a:gd name="T73" fmla="*/ 2229 h 4352"/>
                <a:gd name="T74" fmla="*/ 5 w 769"/>
                <a:gd name="T75" fmla="*/ 1973 h 4352"/>
                <a:gd name="T76" fmla="*/ 2 w 769"/>
                <a:gd name="T77" fmla="*/ 1491 h 4352"/>
                <a:gd name="T78" fmla="*/ 1 w 769"/>
                <a:gd name="T79" fmla="*/ 1053 h 4352"/>
                <a:gd name="T80" fmla="*/ 1 w 769"/>
                <a:gd name="T81" fmla="*/ 626 h 4352"/>
                <a:gd name="T82" fmla="*/ 2 w 769"/>
                <a:gd name="T83" fmla="*/ 181 h 4352"/>
                <a:gd name="T84" fmla="*/ 7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 name="Freeform 13"/>
            <p:cNvSpPr>
              <a:spLocks/>
            </p:cNvSpPr>
            <p:nvPr userDrawn="1"/>
          </p:nvSpPr>
          <p:spPr bwMode="auto">
            <a:xfrm>
              <a:off x="249" y="2478"/>
              <a:ext cx="136" cy="1565"/>
            </a:xfrm>
            <a:custGeom>
              <a:avLst/>
              <a:gdLst>
                <a:gd name="T0" fmla="*/ 98 w 135"/>
                <a:gd name="T1" fmla="*/ 2147483647 h 321"/>
                <a:gd name="T2" fmla="*/ 114 w 135"/>
                <a:gd name="T3" fmla="*/ 0 h 321"/>
                <a:gd name="T4" fmla="*/ 130 w 135"/>
                <a:gd name="T5" fmla="*/ 2147483647 h 321"/>
                <a:gd name="T6" fmla="*/ 106 w 135"/>
                <a:gd name="T7" fmla="*/ 2147483647 h 321"/>
                <a:gd name="T8" fmla="*/ 98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1" name="Freeform 14"/>
            <p:cNvSpPr>
              <a:spLocks/>
            </p:cNvSpPr>
            <p:nvPr userDrawn="1"/>
          </p:nvSpPr>
          <p:spPr bwMode="auto">
            <a:xfrm>
              <a:off x="90" y="2364"/>
              <a:ext cx="113" cy="1451"/>
            </a:xfrm>
            <a:custGeom>
              <a:avLst/>
              <a:gdLst>
                <a:gd name="T0" fmla="*/ 13 w 135"/>
                <a:gd name="T1" fmla="*/ 2147483647 h 321"/>
                <a:gd name="T2" fmla="*/ 14 w 135"/>
                <a:gd name="T3" fmla="*/ 0 h 321"/>
                <a:gd name="T4" fmla="*/ 16 w 135"/>
                <a:gd name="T5" fmla="*/ 2147483647 h 321"/>
                <a:gd name="T6" fmla="*/ 13 w 135"/>
                <a:gd name="T7" fmla="*/ 2147483647 h 321"/>
                <a:gd name="T8" fmla="*/ 13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2" name="Freeform 15"/>
            <p:cNvSpPr>
              <a:spLocks/>
            </p:cNvSpPr>
            <p:nvPr userDrawn="1"/>
          </p:nvSpPr>
          <p:spPr bwMode="auto">
            <a:xfrm>
              <a:off x="-23" y="-40"/>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3" name="Freeform 16"/>
            <p:cNvSpPr>
              <a:spLocks/>
            </p:cNvSpPr>
            <p:nvPr userDrawn="1"/>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0 h 4352"/>
                <a:gd name="T42" fmla="*/ 0 w 769"/>
                <a:gd name="T43" fmla="*/ 0 h 4352"/>
                <a:gd name="T44" fmla="*/ 0 w 769"/>
                <a:gd name="T45" fmla="*/ 0 h 4352"/>
                <a:gd name="T46" fmla="*/ 0 w 769"/>
                <a:gd name="T47" fmla="*/ 0 h 4352"/>
                <a:gd name="T48" fmla="*/ 0 w 769"/>
                <a:gd name="T49" fmla="*/ 0 h 4352"/>
                <a:gd name="T50" fmla="*/ 0 w 769"/>
                <a:gd name="T51" fmla="*/ 0 h 4352"/>
                <a:gd name="T52" fmla="*/ 0 w 769"/>
                <a:gd name="T53" fmla="*/ 0 h 4352"/>
                <a:gd name="T54" fmla="*/ 0 w 769"/>
                <a:gd name="T55" fmla="*/ 0 h 4352"/>
                <a:gd name="T56" fmla="*/ 0 w 769"/>
                <a:gd name="T57" fmla="*/ 0 h 4352"/>
                <a:gd name="T58" fmla="*/ 0 w 769"/>
                <a:gd name="T59" fmla="*/ 0 h 4352"/>
                <a:gd name="T60" fmla="*/ 0 w 769"/>
                <a:gd name="T61" fmla="*/ 0 h 4352"/>
                <a:gd name="T62" fmla="*/ 0 w 769"/>
                <a:gd name="T63" fmla="*/ 0 h 4352"/>
                <a:gd name="T64" fmla="*/ 0 w 769"/>
                <a:gd name="T65" fmla="*/ 0 h 4352"/>
                <a:gd name="T66" fmla="*/ 0 w 769"/>
                <a:gd name="T67" fmla="*/ 0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nvGrpSpPr>
            <p:cNvPr id="14" name="Group 17"/>
            <p:cNvGrpSpPr>
              <a:grpSpLocks/>
            </p:cNvGrpSpPr>
            <p:nvPr userDrawn="1"/>
          </p:nvGrpSpPr>
          <p:grpSpPr bwMode="auto">
            <a:xfrm flipH="1">
              <a:off x="5125" y="-40"/>
              <a:ext cx="680" cy="4443"/>
              <a:chOff x="-23" y="-40"/>
              <a:chExt cx="567" cy="4443"/>
            </a:xfrm>
          </p:grpSpPr>
          <p:sp>
            <p:nvSpPr>
              <p:cNvPr id="17" name="Freeform 18"/>
              <p:cNvSpPr>
                <a:spLocks/>
              </p:cNvSpPr>
              <p:nvPr/>
            </p:nvSpPr>
            <p:spPr bwMode="auto">
              <a:xfrm>
                <a:off x="-23" y="-17"/>
                <a:ext cx="567" cy="4420"/>
              </a:xfrm>
              <a:custGeom>
                <a:avLst/>
                <a:gdLst>
                  <a:gd name="T0" fmla="*/ 4 w 769"/>
                  <a:gd name="T1" fmla="*/ 0 h 4352"/>
                  <a:gd name="T2" fmla="*/ 8 w 769"/>
                  <a:gd name="T3" fmla="*/ 16 h 4352"/>
                  <a:gd name="T4" fmla="*/ 20 w 769"/>
                  <a:gd name="T5" fmla="*/ 51 h 4352"/>
                  <a:gd name="T6" fmla="*/ 18 w 769"/>
                  <a:gd name="T7" fmla="*/ 483 h 4352"/>
                  <a:gd name="T8" fmla="*/ 18 w 769"/>
                  <a:gd name="T9" fmla="*/ 1101 h 4352"/>
                  <a:gd name="T10" fmla="*/ 15 w 769"/>
                  <a:gd name="T11" fmla="*/ 1347 h 4352"/>
                  <a:gd name="T12" fmla="*/ 14 w 769"/>
                  <a:gd name="T13" fmla="*/ 1651 h 4352"/>
                  <a:gd name="T14" fmla="*/ 13 w 769"/>
                  <a:gd name="T15" fmla="*/ 1888 h 4352"/>
                  <a:gd name="T16" fmla="*/ 15 w 769"/>
                  <a:gd name="T17" fmla="*/ 2059 h 4352"/>
                  <a:gd name="T18" fmla="*/ 16 w 769"/>
                  <a:gd name="T19" fmla="*/ 2146 h 4352"/>
                  <a:gd name="T20" fmla="*/ 17 w 769"/>
                  <a:gd name="T21" fmla="*/ 2210 h 4352"/>
                  <a:gd name="T22" fmla="*/ 18 w 769"/>
                  <a:gd name="T23" fmla="*/ 2288 h 4352"/>
                  <a:gd name="T24" fmla="*/ 20 w 769"/>
                  <a:gd name="T25" fmla="*/ 2486 h 4352"/>
                  <a:gd name="T26" fmla="*/ 21 w 769"/>
                  <a:gd name="T27" fmla="*/ 2761 h 4352"/>
                  <a:gd name="T28" fmla="*/ 21 w 769"/>
                  <a:gd name="T29" fmla="*/ 3027 h 4352"/>
                  <a:gd name="T30" fmla="*/ 21 w 769"/>
                  <a:gd name="T31" fmla="*/ 3074 h 4352"/>
                  <a:gd name="T32" fmla="*/ 22 w 769"/>
                  <a:gd name="T33" fmla="*/ 3150 h 4352"/>
                  <a:gd name="T34" fmla="*/ 22 w 769"/>
                  <a:gd name="T35" fmla="*/ 3283 h 4352"/>
                  <a:gd name="T36" fmla="*/ 24 w 769"/>
                  <a:gd name="T37" fmla="*/ 3416 h 4352"/>
                  <a:gd name="T38" fmla="*/ 24 w 769"/>
                  <a:gd name="T39" fmla="*/ 3549 h 4352"/>
                  <a:gd name="T40" fmla="*/ 25 w 769"/>
                  <a:gd name="T41" fmla="*/ 3587 h 4352"/>
                  <a:gd name="T42" fmla="*/ 25 w 769"/>
                  <a:gd name="T43" fmla="*/ 4041 h 4352"/>
                  <a:gd name="T44" fmla="*/ 27 w 769"/>
                  <a:gd name="T45" fmla="*/ 4513 h 4352"/>
                  <a:gd name="T46" fmla="*/ 25 w 769"/>
                  <a:gd name="T47" fmla="*/ 5160 h 4352"/>
                  <a:gd name="T48" fmla="*/ 22 w 769"/>
                  <a:gd name="T49" fmla="*/ 4866 h 4352"/>
                  <a:gd name="T50" fmla="*/ 18 w 769"/>
                  <a:gd name="T51" fmla="*/ 4924 h 4352"/>
                  <a:gd name="T52" fmla="*/ 14 w 769"/>
                  <a:gd name="T53" fmla="*/ 5027 h 4352"/>
                  <a:gd name="T54" fmla="*/ 12 w 769"/>
                  <a:gd name="T55" fmla="*/ 4974 h 4352"/>
                  <a:gd name="T56" fmla="*/ 11 w 769"/>
                  <a:gd name="T57" fmla="*/ 4942 h 4352"/>
                  <a:gd name="T58" fmla="*/ 10 w 769"/>
                  <a:gd name="T59" fmla="*/ 4933 h 4352"/>
                  <a:gd name="T60" fmla="*/ 10 w 769"/>
                  <a:gd name="T61" fmla="*/ 4906 h 4352"/>
                  <a:gd name="T62" fmla="*/ 9 w 769"/>
                  <a:gd name="T63" fmla="*/ 4885 h 4352"/>
                  <a:gd name="T64" fmla="*/ 7 w 769"/>
                  <a:gd name="T65" fmla="*/ 4823 h 4352"/>
                  <a:gd name="T66" fmla="*/ 4 w 769"/>
                  <a:gd name="T67" fmla="*/ 4606 h 4352"/>
                  <a:gd name="T68" fmla="*/ 5 w 769"/>
                  <a:gd name="T69" fmla="*/ 3444 h 4352"/>
                  <a:gd name="T70" fmla="*/ 7 w 769"/>
                  <a:gd name="T71" fmla="*/ 3121 h 4352"/>
                  <a:gd name="T72" fmla="*/ 6 w 769"/>
                  <a:gd name="T73" fmla="*/ 2229 h 4352"/>
                  <a:gd name="T74" fmla="*/ 5 w 769"/>
                  <a:gd name="T75" fmla="*/ 1973 h 4352"/>
                  <a:gd name="T76" fmla="*/ 2 w 769"/>
                  <a:gd name="T77" fmla="*/ 1491 h 4352"/>
                  <a:gd name="T78" fmla="*/ 1 w 769"/>
                  <a:gd name="T79" fmla="*/ 1053 h 4352"/>
                  <a:gd name="T80" fmla="*/ 1 w 769"/>
                  <a:gd name="T81" fmla="*/ 626 h 4352"/>
                  <a:gd name="T82" fmla="*/ 2 w 769"/>
                  <a:gd name="T83" fmla="*/ 181 h 4352"/>
                  <a:gd name="T84" fmla="*/ 7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8" name="Freeform 19"/>
              <p:cNvSpPr>
                <a:spLocks/>
              </p:cNvSpPr>
              <p:nvPr/>
            </p:nvSpPr>
            <p:spPr bwMode="auto">
              <a:xfrm>
                <a:off x="249" y="2478"/>
                <a:ext cx="136" cy="1565"/>
              </a:xfrm>
              <a:custGeom>
                <a:avLst/>
                <a:gdLst>
                  <a:gd name="T0" fmla="*/ 98 w 135"/>
                  <a:gd name="T1" fmla="*/ 2147483647 h 321"/>
                  <a:gd name="T2" fmla="*/ 114 w 135"/>
                  <a:gd name="T3" fmla="*/ 0 h 321"/>
                  <a:gd name="T4" fmla="*/ 130 w 135"/>
                  <a:gd name="T5" fmla="*/ 2147483647 h 321"/>
                  <a:gd name="T6" fmla="*/ 106 w 135"/>
                  <a:gd name="T7" fmla="*/ 2147483647 h 321"/>
                  <a:gd name="T8" fmla="*/ 98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9" name="Freeform 20"/>
              <p:cNvSpPr>
                <a:spLocks/>
              </p:cNvSpPr>
              <p:nvPr/>
            </p:nvSpPr>
            <p:spPr bwMode="auto">
              <a:xfrm>
                <a:off x="90" y="2364"/>
                <a:ext cx="113" cy="1451"/>
              </a:xfrm>
              <a:custGeom>
                <a:avLst/>
                <a:gdLst>
                  <a:gd name="T0" fmla="*/ 13 w 135"/>
                  <a:gd name="T1" fmla="*/ 2147483647 h 321"/>
                  <a:gd name="T2" fmla="*/ 14 w 135"/>
                  <a:gd name="T3" fmla="*/ 0 h 321"/>
                  <a:gd name="T4" fmla="*/ 16 w 135"/>
                  <a:gd name="T5" fmla="*/ 2147483647 h 321"/>
                  <a:gd name="T6" fmla="*/ 13 w 135"/>
                  <a:gd name="T7" fmla="*/ 2147483647 h 321"/>
                  <a:gd name="T8" fmla="*/ 13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0" name="Freeform 21"/>
              <p:cNvSpPr>
                <a:spLocks/>
              </p:cNvSpPr>
              <p:nvPr/>
            </p:nvSpPr>
            <p:spPr bwMode="auto">
              <a:xfrm>
                <a:off x="-23" y="-40"/>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1" name="Freeform 22"/>
              <p:cNvSpPr>
                <a:spLocks/>
              </p:cNvSpPr>
              <p:nvPr/>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0 h 4352"/>
                  <a:gd name="T42" fmla="*/ 0 w 769"/>
                  <a:gd name="T43" fmla="*/ 0 h 4352"/>
                  <a:gd name="T44" fmla="*/ 0 w 769"/>
                  <a:gd name="T45" fmla="*/ 0 h 4352"/>
                  <a:gd name="T46" fmla="*/ 0 w 769"/>
                  <a:gd name="T47" fmla="*/ 0 h 4352"/>
                  <a:gd name="T48" fmla="*/ 0 w 769"/>
                  <a:gd name="T49" fmla="*/ 0 h 4352"/>
                  <a:gd name="T50" fmla="*/ 0 w 769"/>
                  <a:gd name="T51" fmla="*/ 0 h 4352"/>
                  <a:gd name="T52" fmla="*/ 0 w 769"/>
                  <a:gd name="T53" fmla="*/ 0 h 4352"/>
                  <a:gd name="T54" fmla="*/ 0 w 769"/>
                  <a:gd name="T55" fmla="*/ 0 h 4352"/>
                  <a:gd name="T56" fmla="*/ 0 w 769"/>
                  <a:gd name="T57" fmla="*/ 0 h 4352"/>
                  <a:gd name="T58" fmla="*/ 0 w 769"/>
                  <a:gd name="T59" fmla="*/ 0 h 4352"/>
                  <a:gd name="T60" fmla="*/ 0 w 769"/>
                  <a:gd name="T61" fmla="*/ 0 h 4352"/>
                  <a:gd name="T62" fmla="*/ 0 w 769"/>
                  <a:gd name="T63" fmla="*/ 0 h 4352"/>
                  <a:gd name="T64" fmla="*/ 0 w 769"/>
                  <a:gd name="T65" fmla="*/ 0 h 4352"/>
                  <a:gd name="T66" fmla="*/ 0 w 769"/>
                  <a:gd name="T67" fmla="*/ 0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15" name="Freeform 23"/>
            <p:cNvSpPr>
              <a:spLocks/>
            </p:cNvSpPr>
            <p:nvPr userDrawn="1"/>
          </p:nvSpPr>
          <p:spPr bwMode="auto">
            <a:xfrm>
              <a:off x="-114" y="-17"/>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6" name="Freeform 24"/>
            <p:cNvSpPr>
              <a:spLocks/>
            </p:cNvSpPr>
            <p:nvPr userDrawn="1"/>
          </p:nvSpPr>
          <p:spPr bwMode="auto">
            <a:xfrm>
              <a:off x="5534" y="-40"/>
              <a:ext cx="363" cy="3243"/>
            </a:xfrm>
            <a:custGeom>
              <a:avLst/>
              <a:gdLst>
                <a:gd name="T0" fmla="*/ 0 w 769"/>
                <a:gd name="T1" fmla="*/ 0 h 4352"/>
                <a:gd name="T2" fmla="*/ 0 w 769"/>
                <a:gd name="T3" fmla="*/ 1 h 4352"/>
                <a:gd name="T4" fmla="*/ 0 w 769"/>
                <a:gd name="T5" fmla="*/ 1 h 4352"/>
                <a:gd name="T6" fmla="*/ 0 w 769"/>
                <a:gd name="T7" fmla="*/ 16 h 4352"/>
                <a:gd name="T8" fmla="*/ 0 w 769"/>
                <a:gd name="T9" fmla="*/ 37 h 4352"/>
                <a:gd name="T10" fmla="*/ 0 w 769"/>
                <a:gd name="T11" fmla="*/ 45 h 4352"/>
                <a:gd name="T12" fmla="*/ 0 w 769"/>
                <a:gd name="T13" fmla="*/ 54 h 4352"/>
                <a:gd name="T14" fmla="*/ 0 w 769"/>
                <a:gd name="T15" fmla="*/ 63 h 4352"/>
                <a:gd name="T16" fmla="*/ 0 w 769"/>
                <a:gd name="T17" fmla="*/ 69 h 4352"/>
                <a:gd name="T18" fmla="*/ 0 w 769"/>
                <a:gd name="T19" fmla="*/ 71 h 4352"/>
                <a:gd name="T20" fmla="*/ 0 w 769"/>
                <a:gd name="T21" fmla="*/ 73 h 4352"/>
                <a:gd name="T22" fmla="*/ 0 w 769"/>
                <a:gd name="T23" fmla="*/ 75 h 4352"/>
                <a:gd name="T24" fmla="*/ 0 w 769"/>
                <a:gd name="T25" fmla="*/ 82 h 4352"/>
                <a:gd name="T26" fmla="*/ 0 w 769"/>
                <a:gd name="T27" fmla="*/ 92 h 4352"/>
                <a:gd name="T28" fmla="*/ 0 w 769"/>
                <a:gd name="T29" fmla="*/ 101 h 4352"/>
                <a:gd name="T30" fmla="*/ 0 w 769"/>
                <a:gd name="T31" fmla="*/ 101 h 4352"/>
                <a:gd name="T32" fmla="*/ 0 w 769"/>
                <a:gd name="T33" fmla="*/ 105 h 4352"/>
                <a:gd name="T34" fmla="*/ 0 w 769"/>
                <a:gd name="T35" fmla="*/ 109 h 4352"/>
                <a:gd name="T36" fmla="*/ 0 w 769"/>
                <a:gd name="T37" fmla="*/ 113 h 4352"/>
                <a:gd name="T38" fmla="*/ 0 w 769"/>
                <a:gd name="T39" fmla="*/ 118 h 4352"/>
                <a:gd name="T40" fmla="*/ 0 w 769"/>
                <a:gd name="T41" fmla="*/ 119 h 4352"/>
                <a:gd name="T42" fmla="*/ 0 w 769"/>
                <a:gd name="T43" fmla="*/ 134 h 4352"/>
                <a:gd name="T44" fmla="*/ 0 w 769"/>
                <a:gd name="T45" fmla="*/ 150 h 4352"/>
                <a:gd name="T46" fmla="*/ 0 w 769"/>
                <a:gd name="T47" fmla="*/ 171 h 4352"/>
                <a:gd name="T48" fmla="*/ 0 w 769"/>
                <a:gd name="T49" fmla="*/ 162 h 4352"/>
                <a:gd name="T50" fmla="*/ 0 w 769"/>
                <a:gd name="T51" fmla="*/ 163 h 4352"/>
                <a:gd name="T52" fmla="*/ 0 w 769"/>
                <a:gd name="T53" fmla="*/ 167 h 4352"/>
                <a:gd name="T54" fmla="*/ 0 w 769"/>
                <a:gd name="T55" fmla="*/ 165 h 4352"/>
                <a:gd name="T56" fmla="*/ 0 w 769"/>
                <a:gd name="T57" fmla="*/ 164 h 4352"/>
                <a:gd name="T58" fmla="*/ 0 w 769"/>
                <a:gd name="T59" fmla="*/ 164 h 4352"/>
                <a:gd name="T60" fmla="*/ 0 w 769"/>
                <a:gd name="T61" fmla="*/ 162 h 4352"/>
                <a:gd name="T62" fmla="*/ 0 w 769"/>
                <a:gd name="T63" fmla="*/ 162 h 4352"/>
                <a:gd name="T64" fmla="*/ 0 w 769"/>
                <a:gd name="T65" fmla="*/ 160 h 4352"/>
                <a:gd name="T66" fmla="*/ 0 w 769"/>
                <a:gd name="T67" fmla="*/ 153 h 4352"/>
                <a:gd name="T68" fmla="*/ 0 w 769"/>
                <a:gd name="T69" fmla="*/ 115 h 4352"/>
                <a:gd name="T70" fmla="*/ 0 w 769"/>
                <a:gd name="T71" fmla="*/ 104 h 4352"/>
                <a:gd name="T72" fmla="*/ 0 w 769"/>
                <a:gd name="T73" fmla="*/ 74 h 4352"/>
                <a:gd name="T74" fmla="*/ 0 w 769"/>
                <a:gd name="T75" fmla="*/ 66 h 4352"/>
                <a:gd name="T76" fmla="*/ 0 w 769"/>
                <a:gd name="T77" fmla="*/ 49 h 4352"/>
                <a:gd name="T78" fmla="*/ 0 w 769"/>
                <a:gd name="T79" fmla="*/ 35 h 4352"/>
                <a:gd name="T80" fmla="*/ 0 w 769"/>
                <a:gd name="T81" fmla="*/ 21 h 4352"/>
                <a:gd name="T82" fmla="*/ 0 w 769"/>
                <a:gd name="T83" fmla="*/ 5 h 4352"/>
                <a:gd name="T84" fmla="*/ 0 w 769"/>
                <a:gd name="T85" fmla="*/ 1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6146" name="Rectangle 2"/>
          <p:cNvSpPr>
            <a:spLocks noGrp="1" noChangeArrowheads="1"/>
          </p:cNvSpPr>
          <p:nvPr>
            <p:ph type="ctrTitle"/>
          </p:nvPr>
        </p:nvSpPr>
        <p:spPr>
          <a:xfrm>
            <a:off x="685800" y="2130425"/>
            <a:ext cx="7772400" cy="1470025"/>
          </a:xfrm>
        </p:spPr>
        <p:txBody>
          <a:bodyPr/>
          <a:lstStyle>
            <a:lvl1pPr>
              <a:defRPr/>
            </a:lvl1pPr>
          </a:lstStyle>
          <a:p>
            <a:pPr lvl="0"/>
            <a:r>
              <a:rPr lang="zh-CN" altLang="en-US" noProof="0" smtClean="0"/>
              <a:t>单击此处编辑母版标题样式</a:t>
            </a:r>
          </a:p>
        </p:txBody>
      </p:sp>
      <p:sp>
        <p:nvSpPr>
          <p:cNvPr id="614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zh-CN" altLang="en-US" noProof="0" smtClean="0"/>
              <a:t>单击此处编辑母版副标题样式</a:t>
            </a:r>
          </a:p>
        </p:txBody>
      </p:sp>
      <p:sp>
        <p:nvSpPr>
          <p:cNvPr id="22"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23"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24" name="Rectangle 6"/>
          <p:cNvSpPr>
            <a:spLocks noGrp="1" noChangeArrowheads="1"/>
          </p:cNvSpPr>
          <p:nvPr>
            <p:ph type="sldNum" sz="quarter" idx="12"/>
          </p:nvPr>
        </p:nvSpPr>
        <p:spPr/>
        <p:txBody>
          <a:bodyPr/>
          <a:lstStyle>
            <a:lvl1pPr>
              <a:defRPr/>
            </a:lvl1pPr>
          </a:lstStyle>
          <a:p>
            <a:pPr>
              <a:defRPr/>
            </a:pPr>
            <a:fld id="{EC4EBF38-E7D3-4A60-B1B5-A79AFA73A27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9795809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3A253F5-0E1E-4C2A-8A11-224608FC5B9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3477833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52E1BA2-FE8F-429F-A885-3767954D7F0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3207060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60463"/>
            <a:ext cx="4038600" cy="4965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60463"/>
            <a:ext cx="4038600" cy="4965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D81689B-4269-48E2-9E88-C3659579180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0311065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825D00C4-96C1-4E28-BC72-2198EAF6095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1266695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D4B1CF48-A8D1-412D-8D7A-884C3AA9FF7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992337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2019/9/10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3FA22A48-7A63-44A4-AEBD-33D181765AE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4191786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6994732-40AA-4913-BAA7-3BD62E501FB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3917008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7EA1AD1-F9E3-49FC-AF4C-6EC15113933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3306388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3C2472B-FF85-49C0-B40F-073A180FC8E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496111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91E6A24-CE3A-434B-9933-C5E50769F49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621637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4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160463"/>
            <a:ext cx="8229600" cy="49657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93237A2-904A-4A49-8F72-5C814DDAEC6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2620649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77701cc93d56fd32be09e69e"/>
          <p:cNvPicPr>
            <a:picLocks noChangeAspect="1" noChangeArrowheads="1"/>
          </p:cNvPicPr>
          <p:nvPr userDrawn="1"/>
        </p:nvPicPr>
        <p:blipFill>
          <a:blip r:embed="rId2">
            <a:extLst>
              <a:ext uri="{28A0092B-C50C-407E-A947-70E740481C1C}">
                <a14:useLocalDpi xmlns:a14="http://schemas.microsoft.com/office/drawing/2010/main" val="0"/>
              </a:ext>
            </a:extLst>
          </a:blip>
          <a:srcRect l="1672" r="50340" b="5003"/>
          <a:stretch>
            <a:fillRect/>
          </a:stretch>
        </p:blipFill>
        <p:spPr bwMode="auto">
          <a:xfrm>
            <a:off x="19050" y="44450"/>
            <a:ext cx="4373563" cy="5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25"/>
          <p:cNvGrpSpPr>
            <a:grpSpLocks/>
          </p:cNvGrpSpPr>
          <p:nvPr userDrawn="1"/>
        </p:nvGrpSpPr>
        <p:grpSpPr bwMode="auto">
          <a:xfrm>
            <a:off x="-180975" y="-63500"/>
            <a:ext cx="9542463" cy="7053263"/>
            <a:chOff x="-114" y="-40"/>
            <a:chExt cx="6011" cy="4443"/>
          </a:xfrm>
        </p:grpSpPr>
        <p:sp>
          <p:nvSpPr>
            <p:cNvPr id="6" name="Rectangle 9" descr="绿色大理石"/>
            <p:cNvSpPr>
              <a:spLocks noChangeArrowheads="1"/>
            </p:cNvSpPr>
            <p:nvPr userDrawn="1"/>
          </p:nvSpPr>
          <p:spPr bwMode="auto">
            <a:xfrm rot="5400000">
              <a:off x="3476" y="2040"/>
              <a:ext cx="4320" cy="24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7" name="Rectangle 10" descr="绿色大理石"/>
            <p:cNvSpPr>
              <a:spLocks noChangeArrowheads="1"/>
            </p:cNvSpPr>
            <p:nvPr userDrawn="1"/>
          </p:nvSpPr>
          <p:spPr bwMode="auto">
            <a:xfrm rot="16200000" flipH="1">
              <a:off x="-2035" y="2040"/>
              <a:ext cx="4320" cy="24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8" name="Rectangle 11" descr="绿色大理石"/>
            <p:cNvSpPr>
              <a:spLocks noChangeArrowheads="1"/>
            </p:cNvSpPr>
            <p:nvPr userDrawn="1"/>
          </p:nvSpPr>
          <p:spPr bwMode="auto">
            <a:xfrm>
              <a:off x="0" y="4206"/>
              <a:ext cx="5760" cy="11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9" name="Freeform 12"/>
            <p:cNvSpPr>
              <a:spLocks/>
            </p:cNvSpPr>
            <p:nvPr userDrawn="1"/>
          </p:nvSpPr>
          <p:spPr bwMode="auto">
            <a:xfrm>
              <a:off x="-23" y="-17"/>
              <a:ext cx="567" cy="4420"/>
            </a:xfrm>
            <a:custGeom>
              <a:avLst/>
              <a:gdLst>
                <a:gd name="T0" fmla="*/ 5 w 769"/>
                <a:gd name="T1" fmla="*/ 0 h 4352"/>
                <a:gd name="T2" fmla="*/ 11 w 769"/>
                <a:gd name="T3" fmla="*/ 16 h 4352"/>
                <a:gd name="T4" fmla="*/ 27 w 769"/>
                <a:gd name="T5" fmla="*/ 50 h 4352"/>
                <a:gd name="T6" fmla="*/ 24 w 769"/>
                <a:gd name="T7" fmla="*/ 476 h 4352"/>
                <a:gd name="T8" fmla="*/ 24 w 769"/>
                <a:gd name="T9" fmla="*/ 1084 h 4352"/>
                <a:gd name="T10" fmla="*/ 21 w 769"/>
                <a:gd name="T11" fmla="*/ 1326 h 4352"/>
                <a:gd name="T12" fmla="*/ 19 w 769"/>
                <a:gd name="T13" fmla="*/ 1626 h 4352"/>
                <a:gd name="T14" fmla="*/ 18 w 769"/>
                <a:gd name="T15" fmla="*/ 1859 h 4352"/>
                <a:gd name="T16" fmla="*/ 21 w 769"/>
                <a:gd name="T17" fmla="*/ 2027 h 4352"/>
                <a:gd name="T18" fmla="*/ 22 w 769"/>
                <a:gd name="T19" fmla="*/ 2113 h 4352"/>
                <a:gd name="T20" fmla="*/ 23 w 769"/>
                <a:gd name="T21" fmla="*/ 2176 h 4352"/>
                <a:gd name="T22" fmla="*/ 24 w 769"/>
                <a:gd name="T23" fmla="*/ 2253 h 4352"/>
                <a:gd name="T24" fmla="*/ 27 w 769"/>
                <a:gd name="T25" fmla="*/ 2448 h 4352"/>
                <a:gd name="T26" fmla="*/ 28 w 769"/>
                <a:gd name="T27" fmla="*/ 2719 h 4352"/>
                <a:gd name="T28" fmla="*/ 28 w 769"/>
                <a:gd name="T29" fmla="*/ 2980 h 4352"/>
                <a:gd name="T30" fmla="*/ 29 w 769"/>
                <a:gd name="T31" fmla="*/ 3027 h 4352"/>
                <a:gd name="T32" fmla="*/ 30 w 769"/>
                <a:gd name="T33" fmla="*/ 3102 h 4352"/>
                <a:gd name="T34" fmla="*/ 30 w 769"/>
                <a:gd name="T35" fmla="*/ 3232 h 4352"/>
                <a:gd name="T36" fmla="*/ 32 w 769"/>
                <a:gd name="T37" fmla="*/ 3363 h 4352"/>
                <a:gd name="T38" fmla="*/ 32 w 769"/>
                <a:gd name="T39" fmla="*/ 3494 h 4352"/>
                <a:gd name="T40" fmla="*/ 34 w 769"/>
                <a:gd name="T41" fmla="*/ 3532 h 4352"/>
                <a:gd name="T42" fmla="*/ 34 w 769"/>
                <a:gd name="T43" fmla="*/ 3979 h 4352"/>
                <a:gd name="T44" fmla="*/ 36 w 769"/>
                <a:gd name="T45" fmla="*/ 4444 h 4352"/>
                <a:gd name="T46" fmla="*/ 34 w 769"/>
                <a:gd name="T47" fmla="*/ 5081 h 4352"/>
                <a:gd name="T48" fmla="*/ 30 w 769"/>
                <a:gd name="T49" fmla="*/ 4791 h 4352"/>
                <a:gd name="T50" fmla="*/ 25 w 769"/>
                <a:gd name="T51" fmla="*/ 4848 h 4352"/>
                <a:gd name="T52" fmla="*/ 19 w 769"/>
                <a:gd name="T53" fmla="*/ 4950 h 4352"/>
                <a:gd name="T54" fmla="*/ 16 w 769"/>
                <a:gd name="T55" fmla="*/ 4897 h 4352"/>
                <a:gd name="T56" fmla="*/ 15 w 769"/>
                <a:gd name="T57" fmla="*/ 4866 h 4352"/>
                <a:gd name="T58" fmla="*/ 13 w 769"/>
                <a:gd name="T59" fmla="*/ 4857 h 4352"/>
                <a:gd name="T60" fmla="*/ 13 w 769"/>
                <a:gd name="T61" fmla="*/ 4831 h 4352"/>
                <a:gd name="T62" fmla="*/ 12 w 769"/>
                <a:gd name="T63" fmla="*/ 4810 h 4352"/>
                <a:gd name="T64" fmla="*/ 10 w 769"/>
                <a:gd name="T65" fmla="*/ 4749 h 4352"/>
                <a:gd name="T66" fmla="*/ 6 w 769"/>
                <a:gd name="T67" fmla="*/ 4535 h 4352"/>
                <a:gd name="T68" fmla="*/ 7 w 769"/>
                <a:gd name="T69" fmla="*/ 3391 h 4352"/>
                <a:gd name="T70" fmla="*/ 10 w 769"/>
                <a:gd name="T71" fmla="*/ 3073 h 4352"/>
                <a:gd name="T72" fmla="*/ 8 w 769"/>
                <a:gd name="T73" fmla="*/ 2195 h 4352"/>
                <a:gd name="T74" fmla="*/ 7 w 769"/>
                <a:gd name="T75" fmla="*/ 1943 h 4352"/>
                <a:gd name="T76" fmla="*/ 3 w 769"/>
                <a:gd name="T77" fmla="*/ 1468 h 4352"/>
                <a:gd name="T78" fmla="*/ 1 w 769"/>
                <a:gd name="T79" fmla="*/ 1037 h 4352"/>
                <a:gd name="T80" fmla="*/ 2 w 769"/>
                <a:gd name="T81" fmla="*/ 616 h 4352"/>
                <a:gd name="T82" fmla="*/ 3 w 769"/>
                <a:gd name="T83" fmla="*/ 178 h 4352"/>
                <a:gd name="T84" fmla="*/ 9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 name="Freeform 13"/>
            <p:cNvSpPr>
              <a:spLocks/>
            </p:cNvSpPr>
            <p:nvPr userDrawn="1"/>
          </p:nvSpPr>
          <p:spPr bwMode="auto">
            <a:xfrm>
              <a:off x="249" y="2478"/>
              <a:ext cx="136" cy="1565"/>
            </a:xfrm>
            <a:custGeom>
              <a:avLst/>
              <a:gdLst>
                <a:gd name="T0" fmla="*/ 97 w 135"/>
                <a:gd name="T1" fmla="*/ 2124351984 h 321"/>
                <a:gd name="T2" fmla="*/ 113 w 135"/>
                <a:gd name="T3" fmla="*/ 0 h 321"/>
                <a:gd name="T4" fmla="*/ 129 w 135"/>
                <a:gd name="T5" fmla="*/ 2003032018 h 321"/>
                <a:gd name="T6" fmla="*/ 105 w 135"/>
                <a:gd name="T7" fmla="*/ 2147483647 h 321"/>
                <a:gd name="T8" fmla="*/ 97 w 135"/>
                <a:gd name="T9" fmla="*/ 2124351984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1" name="Freeform 14"/>
            <p:cNvSpPr>
              <a:spLocks/>
            </p:cNvSpPr>
            <p:nvPr userDrawn="1"/>
          </p:nvSpPr>
          <p:spPr bwMode="auto">
            <a:xfrm>
              <a:off x="90" y="2364"/>
              <a:ext cx="113" cy="1451"/>
            </a:xfrm>
            <a:custGeom>
              <a:avLst/>
              <a:gdLst>
                <a:gd name="T0" fmla="*/ 15 w 135"/>
                <a:gd name="T1" fmla="*/ 997505445 h 321"/>
                <a:gd name="T2" fmla="*/ 17 w 135"/>
                <a:gd name="T3" fmla="*/ 0 h 321"/>
                <a:gd name="T4" fmla="*/ 19 w 135"/>
                <a:gd name="T5" fmla="*/ 940018322 h 321"/>
                <a:gd name="T6" fmla="*/ 16 w 135"/>
                <a:gd name="T7" fmla="*/ 1139213148 h 321"/>
                <a:gd name="T8" fmla="*/ 15 w 135"/>
                <a:gd name="T9" fmla="*/ 997505445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2" name="Freeform 15"/>
            <p:cNvSpPr>
              <a:spLocks/>
            </p:cNvSpPr>
            <p:nvPr userDrawn="1"/>
          </p:nvSpPr>
          <p:spPr bwMode="auto">
            <a:xfrm>
              <a:off x="-23" y="-40"/>
              <a:ext cx="363" cy="3583"/>
            </a:xfrm>
            <a:custGeom>
              <a:avLst/>
              <a:gdLst>
                <a:gd name="T0" fmla="*/ 0 w 769"/>
                <a:gd name="T1" fmla="*/ 0 h 4352"/>
                <a:gd name="T2" fmla="*/ 0 w 769"/>
                <a:gd name="T3" fmla="*/ 2 h 4352"/>
                <a:gd name="T4" fmla="*/ 0 w 769"/>
                <a:gd name="T5" fmla="*/ 6 h 4352"/>
                <a:gd name="T6" fmla="*/ 0 w 769"/>
                <a:gd name="T7" fmla="*/ 58 h 4352"/>
                <a:gd name="T8" fmla="*/ 0 w 769"/>
                <a:gd name="T9" fmla="*/ 133 h 4352"/>
                <a:gd name="T10" fmla="*/ 0 w 769"/>
                <a:gd name="T11" fmla="*/ 163 h 4352"/>
                <a:gd name="T12" fmla="*/ 0 w 769"/>
                <a:gd name="T13" fmla="*/ 199 h 4352"/>
                <a:gd name="T14" fmla="*/ 0 w 769"/>
                <a:gd name="T15" fmla="*/ 228 h 4352"/>
                <a:gd name="T16" fmla="*/ 0 w 769"/>
                <a:gd name="T17" fmla="*/ 248 h 4352"/>
                <a:gd name="T18" fmla="*/ 0 w 769"/>
                <a:gd name="T19" fmla="*/ 259 h 4352"/>
                <a:gd name="T20" fmla="*/ 0 w 769"/>
                <a:gd name="T21" fmla="*/ 267 h 4352"/>
                <a:gd name="T22" fmla="*/ 0 w 769"/>
                <a:gd name="T23" fmla="*/ 276 h 4352"/>
                <a:gd name="T24" fmla="*/ 0 w 769"/>
                <a:gd name="T25" fmla="*/ 301 h 4352"/>
                <a:gd name="T26" fmla="*/ 0 w 769"/>
                <a:gd name="T27" fmla="*/ 333 h 4352"/>
                <a:gd name="T28" fmla="*/ 0 w 769"/>
                <a:gd name="T29" fmla="*/ 365 h 4352"/>
                <a:gd name="T30" fmla="*/ 0 w 769"/>
                <a:gd name="T31" fmla="*/ 370 h 4352"/>
                <a:gd name="T32" fmla="*/ 0 w 769"/>
                <a:gd name="T33" fmla="*/ 380 h 4352"/>
                <a:gd name="T34" fmla="*/ 0 w 769"/>
                <a:gd name="T35" fmla="*/ 397 h 4352"/>
                <a:gd name="T36" fmla="*/ 0 w 769"/>
                <a:gd name="T37" fmla="*/ 412 h 4352"/>
                <a:gd name="T38" fmla="*/ 0 w 769"/>
                <a:gd name="T39" fmla="*/ 428 h 4352"/>
                <a:gd name="T40" fmla="*/ 0 w 769"/>
                <a:gd name="T41" fmla="*/ 433 h 4352"/>
                <a:gd name="T42" fmla="*/ 0 w 769"/>
                <a:gd name="T43" fmla="*/ 488 h 4352"/>
                <a:gd name="T44" fmla="*/ 0 w 769"/>
                <a:gd name="T45" fmla="*/ 545 h 4352"/>
                <a:gd name="T46" fmla="*/ 0 w 769"/>
                <a:gd name="T47" fmla="*/ 623 h 4352"/>
                <a:gd name="T48" fmla="*/ 0 w 769"/>
                <a:gd name="T49" fmla="*/ 587 h 4352"/>
                <a:gd name="T50" fmla="*/ 0 w 769"/>
                <a:gd name="T51" fmla="*/ 594 h 4352"/>
                <a:gd name="T52" fmla="*/ 0 w 769"/>
                <a:gd name="T53" fmla="*/ 608 h 4352"/>
                <a:gd name="T54" fmla="*/ 0 w 769"/>
                <a:gd name="T55" fmla="*/ 600 h 4352"/>
                <a:gd name="T56" fmla="*/ 0 w 769"/>
                <a:gd name="T57" fmla="*/ 597 h 4352"/>
                <a:gd name="T58" fmla="*/ 0 w 769"/>
                <a:gd name="T59" fmla="*/ 595 h 4352"/>
                <a:gd name="T60" fmla="*/ 0 w 769"/>
                <a:gd name="T61" fmla="*/ 592 h 4352"/>
                <a:gd name="T62" fmla="*/ 0 w 769"/>
                <a:gd name="T63" fmla="*/ 589 h 4352"/>
                <a:gd name="T64" fmla="*/ 0 w 769"/>
                <a:gd name="T65" fmla="*/ 581 h 4352"/>
                <a:gd name="T66" fmla="*/ 0 w 769"/>
                <a:gd name="T67" fmla="*/ 555 h 4352"/>
                <a:gd name="T68" fmla="*/ 0 w 769"/>
                <a:gd name="T69" fmla="*/ 416 h 4352"/>
                <a:gd name="T70" fmla="*/ 0 w 769"/>
                <a:gd name="T71" fmla="*/ 376 h 4352"/>
                <a:gd name="T72" fmla="*/ 0 w 769"/>
                <a:gd name="T73" fmla="*/ 269 h 4352"/>
                <a:gd name="T74" fmla="*/ 0 w 769"/>
                <a:gd name="T75" fmla="*/ 239 h 4352"/>
                <a:gd name="T76" fmla="*/ 0 w 769"/>
                <a:gd name="T77" fmla="*/ 179 h 4352"/>
                <a:gd name="T78" fmla="*/ 0 w 769"/>
                <a:gd name="T79" fmla="*/ 128 h 4352"/>
                <a:gd name="T80" fmla="*/ 0 w 769"/>
                <a:gd name="T81" fmla="*/ 76 h 4352"/>
                <a:gd name="T82" fmla="*/ 0 w 769"/>
                <a:gd name="T83" fmla="*/ 22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3" name="Freeform 16"/>
            <p:cNvSpPr>
              <a:spLocks/>
            </p:cNvSpPr>
            <p:nvPr userDrawn="1"/>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1 h 4352"/>
                <a:gd name="T42" fmla="*/ 0 w 769"/>
                <a:gd name="T43" fmla="*/ 1 h 4352"/>
                <a:gd name="T44" fmla="*/ 0 w 769"/>
                <a:gd name="T45" fmla="*/ 1 h 4352"/>
                <a:gd name="T46" fmla="*/ 0 w 769"/>
                <a:gd name="T47" fmla="*/ 1 h 4352"/>
                <a:gd name="T48" fmla="*/ 0 w 769"/>
                <a:gd name="T49" fmla="*/ 1 h 4352"/>
                <a:gd name="T50" fmla="*/ 0 w 769"/>
                <a:gd name="T51" fmla="*/ 1 h 4352"/>
                <a:gd name="T52" fmla="*/ 0 w 769"/>
                <a:gd name="T53" fmla="*/ 1 h 4352"/>
                <a:gd name="T54" fmla="*/ 0 w 769"/>
                <a:gd name="T55" fmla="*/ 1 h 4352"/>
                <a:gd name="T56" fmla="*/ 0 w 769"/>
                <a:gd name="T57" fmla="*/ 1 h 4352"/>
                <a:gd name="T58" fmla="*/ 0 w 769"/>
                <a:gd name="T59" fmla="*/ 1 h 4352"/>
                <a:gd name="T60" fmla="*/ 0 w 769"/>
                <a:gd name="T61" fmla="*/ 1 h 4352"/>
                <a:gd name="T62" fmla="*/ 0 w 769"/>
                <a:gd name="T63" fmla="*/ 1 h 4352"/>
                <a:gd name="T64" fmla="*/ 0 w 769"/>
                <a:gd name="T65" fmla="*/ 1 h 4352"/>
                <a:gd name="T66" fmla="*/ 0 w 769"/>
                <a:gd name="T67" fmla="*/ 1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nvGrpSpPr>
            <p:cNvPr id="14" name="Group 17"/>
            <p:cNvGrpSpPr>
              <a:grpSpLocks/>
            </p:cNvGrpSpPr>
            <p:nvPr userDrawn="1"/>
          </p:nvGrpSpPr>
          <p:grpSpPr bwMode="auto">
            <a:xfrm flipH="1">
              <a:off x="5125" y="-40"/>
              <a:ext cx="680" cy="4443"/>
              <a:chOff x="-23" y="-40"/>
              <a:chExt cx="567" cy="4443"/>
            </a:xfrm>
          </p:grpSpPr>
          <p:sp>
            <p:nvSpPr>
              <p:cNvPr id="17" name="Freeform 18"/>
              <p:cNvSpPr>
                <a:spLocks/>
              </p:cNvSpPr>
              <p:nvPr/>
            </p:nvSpPr>
            <p:spPr bwMode="auto">
              <a:xfrm>
                <a:off x="-23" y="-17"/>
                <a:ext cx="567" cy="4420"/>
              </a:xfrm>
              <a:custGeom>
                <a:avLst/>
                <a:gdLst>
                  <a:gd name="T0" fmla="*/ 5 w 769"/>
                  <a:gd name="T1" fmla="*/ 0 h 4352"/>
                  <a:gd name="T2" fmla="*/ 11 w 769"/>
                  <a:gd name="T3" fmla="*/ 16 h 4352"/>
                  <a:gd name="T4" fmla="*/ 27 w 769"/>
                  <a:gd name="T5" fmla="*/ 50 h 4352"/>
                  <a:gd name="T6" fmla="*/ 24 w 769"/>
                  <a:gd name="T7" fmla="*/ 476 h 4352"/>
                  <a:gd name="T8" fmla="*/ 24 w 769"/>
                  <a:gd name="T9" fmla="*/ 1084 h 4352"/>
                  <a:gd name="T10" fmla="*/ 21 w 769"/>
                  <a:gd name="T11" fmla="*/ 1326 h 4352"/>
                  <a:gd name="T12" fmla="*/ 19 w 769"/>
                  <a:gd name="T13" fmla="*/ 1626 h 4352"/>
                  <a:gd name="T14" fmla="*/ 18 w 769"/>
                  <a:gd name="T15" fmla="*/ 1859 h 4352"/>
                  <a:gd name="T16" fmla="*/ 21 w 769"/>
                  <a:gd name="T17" fmla="*/ 2027 h 4352"/>
                  <a:gd name="T18" fmla="*/ 22 w 769"/>
                  <a:gd name="T19" fmla="*/ 2113 h 4352"/>
                  <a:gd name="T20" fmla="*/ 23 w 769"/>
                  <a:gd name="T21" fmla="*/ 2176 h 4352"/>
                  <a:gd name="T22" fmla="*/ 24 w 769"/>
                  <a:gd name="T23" fmla="*/ 2253 h 4352"/>
                  <a:gd name="T24" fmla="*/ 27 w 769"/>
                  <a:gd name="T25" fmla="*/ 2448 h 4352"/>
                  <a:gd name="T26" fmla="*/ 28 w 769"/>
                  <a:gd name="T27" fmla="*/ 2719 h 4352"/>
                  <a:gd name="T28" fmla="*/ 28 w 769"/>
                  <a:gd name="T29" fmla="*/ 2980 h 4352"/>
                  <a:gd name="T30" fmla="*/ 29 w 769"/>
                  <a:gd name="T31" fmla="*/ 3027 h 4352"/>
                  <a:gd name="T32" fmla="*/ 30 w 769"/>
                  <a:gd name="T33" fmla="*/ 3102 h 4352"/>
                  <a:gd name="T34" fmla="*/ 30 w 769"/>
                  <a:gd name="T35" fmla="*/ 3232 h 4352"/>
                  <a:gd name="T36" fmla="*/ 32 w 769"/>
                  <a:gd name="T37" fmla="*/ 3363 h 4352"/>
                  <a:gd name="T38" fmla="*/ 32 w 769"/>
                  <a:gd name="T39" fmla="*/ 3494 h 4352"/>
                  <a:gd name="T40" fmla="*/ 34 w 769"/>
                  <a:gd name="T41" fmla="*/ 3532 h 4352"/>
                  <a:gd name="T42" fmla="*/ 34 w 769"/>
                  <a:gd name="T43" fmla="*/ 3979 h 4352"/>
                  <a:gd name="T44" fmla="*/ 36 w 769"/>
                  <a:gd name="T45" fmla="*/ 4444 h 4352"/>
                  <a:gd name="T46" fmla="*/ 34 w 769"/>
                  <a:gd name="T47" fmla="*/ 5081 h 4352"/>
                  <a:gd name="T48" fmla="*/ 30 w 769"/>
                  <a:gd name="T49" fmla="*/ 4791 h 4352"/>
                  <a:gd name="T50" fmla="*/ 25 w 769"/>
                  <a:gd name="T51" fmla="*/ 4848 h 4352"/>
                  <a:gd name="T52" fmla="*/ 19 w 769"/>
                  <a:gd name="T53" fmla="*/ 4950 h 4352"/>
                  <a:gd name="T54" fmla="*/ 16 w 769"/>
                  <a:gd name="T55" fmla="*/ 4897 h 4352"/>
                  <a:gd name="T56" fmla="*/ 15 w 769"/>
                  <a:gd name="T57" fmla="*/ 4866 h 4352"/>
                  <a:gd name="T58" fmla="*/ 13 w 769"/>
                  <a:gd name="T59" fmla="*/ 4857 h 4352"/>
                  <a:gd name="T60" fmla="*/ 13 w 769"/>
                  <a:gd name="T61" fmla="*/ 4831 h 4352"/>
                  <a:gd name="T62" fmla="*/ 12 w 769"/>
                  <a:gd name="T63" fmla="*/ 4810 h 4352"/>
                  <a:gd name="T64" fmla="*/ 10 w 769"/>
                  <a:gd name="T65" fmla="*/ 4749 h 4352"/>
                  <a:gd name="T66" fmla="*/ 6 w 769"/>
                  <a:gd name="T67" fmla="*/ 4535 h 4352"/>
                  <a:gd name="T68" fmla="*/ 7 w 769"/>
                  <a:gd name="T69" fmla="*/ 3391 h 4352"/>
                  <a:gd name="T70" fmla="*/ 10 w 769"/>
                  <a:gd name="T71" fmla="*/ 3073 h 4352"/>
                  <a:gd name="T72" fmla="*/ 8 w 769"/>
                  <a:gd name="T73" fmla="*/ 2195 h 4352"/>
                  <a:gd name="T74" fmla="*/ 7 w 769"/>
                  <a:gd name="T75" fmla="*/ 1943 h 4352"/>
                  <a:gd name="T76" fmla="*/ 3 w 769"/>
                  <a:gd name="T77" fmla="*/ 1468 h 4352"/>
                  <a:gd name="T78" fmla="*/ 1 w 769"/>
                  <a:gd name="T79" fmla="*/ 1037 h 4352"/>
                  <a:gd name="T80" fmla="*/ 2 w 769"/>
                  <a:gd name="T81" fmla="*/ 616 h 4352"/>
                  <a:gd name="T82" fmla="*/ 3 w 769"/>
                  <a:gd name="T83" fmla="*/ 178 h 4352"/>
                  <a:gd name="T84" fmla="*/ 9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8" name="Freeform 19"/>
              <p:cNvSpPr>
                <a:spLocks/>
              </p:cNvSpPr>
              <p:nvPr/>
            </p:nvSpPr>
            <p:spPr bwMode="auto">
              <a:xfrm>
                <a:off x="249" y="2478"/>
                <a:ext cx="136" cy="1565"/>
              </a:xfrm>
              <a:custGeom>
                <a:avLst/>
                <a:gdLst>
                  <a:gd name="T0" fmla="*/ 97 w 135"/>
                  <a:gd name="T1" fmla="*/ 2124351984 h 321"/>
                  <a:gd name="T2" fmla="*/ 113 w 135"/>
                  <a:gd name="T3" fmla="*/ 0 h 321"/>
                  <a:gd name="T4" fmla="*/ 129 w 135"/>
                  <a:gd name="T5" fmla="*/ 2003032018 h 321"/>
                  <a:gd name="T6" fmla="*/ 105 w 135"/>
                  <a:gd name="T7" fmla="*/ 2147483647 h 321"/>
                  <a:gd name="T8" fmla="*/ 97 w 135"/>
                  <a:gd name="T9" fmla="*/ 2124351984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9" name="Freeform 20"/>
              <p:cNvSpPr>
                <a:spLocks/>
              </p:cNvSpPr>
              <p:nvPr/>
            </p:nvSpPr>
            <p:spPr bwMode="auto">
              <a:xfrm>
                <a:off x="90" y="2364"/>
                <a:ext cx="113" cy="1451"/>
              </a:xfrm>
              <a:custGeom>
                <a:avLst/>
                <a:gdLst>
                  <a:gd name="T0" fmla="*/ 15 w 135"/>
                  <a:gd name="T1" fmla="*/ 997505445 h 321"/>
                  <a:gd name="T2" fmla="*/ 17 w 135"/>
                  <a:gd name="T3" fmla="*/ 0 h 321"/>
                  <a:gd name="T4" fmla="*/ 19 w 135"/>
                  <a:gd name="T5" fmla="*/ 940018322 h 321"/>
                  <a:gd name="T6" fmla="*/ 16 w 135"/>
                  <a:gd name="T7" fmla="*/ 1139213148 h 321"/>
                  <a:gd name="T8" fmla="*/ 15 w 135"/>
                  <a:gd name="T9" fmla="*/ 997505445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0" name="Freeform 21"/>
              <p:cNvSpPr>
                <a:spLocks/>
              </p:cNvSpPr>
              <p:nvPr/>
            </p:nvSpPr>
            <p:spPr bwMode="auto">
              <a:xfrm>
                <a:off x="-23" y="-40"/>
                <a:ext cx="363" cy="3583"/>
              </a:xfrm>
              <a:custGeom>
                <a:avLst/>
                <a:gdLst>
                  <a:gd name="T0" fmla="*/ 0 w 769"/>
                  <a:gd name="T1" fmla="*/ 0 h 4352"/>
                  <a:gd name="T2" fmla="*/ 0 w 769"/>
                  <a:gd name="T3" fmla="*/ 2 h 4352"/>
                  <a:gd name="T4" fmla="*/ 0 w 769"/>
                  <a:gd name="T5" fmla="*/ 6 h 4352"/>
                  <a:gd name="T6" fmla="*/ 0 w 769"/>
                  <a:gd name="T7" fmla="*/ 58 h 4352"/>
                  <a:gd name="T8" fmla="*/ 0 w 769"/>
                  <a:gd name="T9" fmla="*/ 133 h 4352"/>
                  <a:gd name="T10" fmla="*/ 0 w 769"/>
                  <a:gd name="T11" fmla="*/ 163 h 4352"/>
                  <a:gd name="T12" fmla="*/ 0 w 769"/>
                  <a:gd name="T13" fmla="*/ 199 h 4352"/>
                  <a:gd name="T14" fmla="*/ 0 w 769"/>
                  <a:gd name="T15" fmla="*/ 228 h 4352"/>
                  <a:gd name="T16" fmla="*/ 0 w 769"/>
                  <a:gd name="T17" fmla="*/ 248 h 4352"/>
                  <a:gd name="T18" fmla="*/ 0 w 769"/>
                  <a:gd name="T19" fmla="*/ 259 h 4352"/>
                  <a:gd name="T20" fmla="*/ 0 w 769"/>
                  <a:gd name="T21" fmla="*/ 267 h 4352"/>
                  <a:gd name="T22" fmla="*/ 0 w 769"/>
                  <a:gd name="T23" fmla="*/ 276 h 4352"/>
                  <a:gd name="T24" fmla="*/ 0 w 769"/>
                  <a:gd name="T25" fmla="*/ 301 h 4352"/>
                  <a:gd name="T26" fmla="*/ 0 w 769"/>
                  <a:gd name="T27" fmla="*/ 333 h 4352"/>
                  <a:gd name="T28" fmla="*/ 0 w 769"/>
                  <a:gd name="T29" fmla="*/ 365 h 4352"/>
                  <a:gd name="T30" fmla="*/ 0 w 769"/>
                  <a:gd name="T31" fmla="*/ 370 h 4352"/>
                  <a:gd name="T32" fmla="*/ 0 w 769"/>
                  <a:gd name="T33" fmla="*/ 380 h 4352"/>
                  <a:gd name="T34" fmla="*/ 0 w 769"/>
                  <a:gd name="T35" fmla="*/ 397 h 4352"/>
                  <a:gd name="T36" fmla="*/ 0 w 769"/>
                  <a:gd name="T37" fmla="*/ 412 h 4352"/>
                  <a:gd name="T38" fmla="*/ 0 w 769"/>
                  <a:gd name="T39" fmla="*/ 428 h 4352"/>
                  <a:gd name="T40" fmla="*/ 0 w 769"/>
                  <a:gd name="T41" fmla="*/ 433 h 4352"/>
                  <a:gd name="T42" fmla="*/ 0 w 769"/>
                  <a:gd name="T43" fmla="*/ 488 h 4352"/>
                  <a:gd name="T44" fmla="*/ 0 w 769"/>
                  <a:gd name="T45" fmla="*/ 545 h 4352"/>
                  <a:gd name="T46" fmla="*/ 0 w 769"/>
                  <a:gd name="T47" fmla="*/ 623 h 4352"/>
                  <a:gd name="T48" fmla="*/ 0 w 769"/>
                  <a:gd name="T49" fmla="*/ 587 h 4352"/>
                  <a:gd name="T50" fmla="*/ 0 w 769"/>
                  <a:gd name="T51" fmla="*/ 594 h 4352"/>
                  <a:gd name="T52" fmla="*/ 0 w 769"/>
                  <a:gd name="T53" fmla="*/ 608 h 4352"/>
                  <a:gd name="T54" fmla="*/ 0 w 769"/>
                  <a:gd name="T55" fmla="*/ 600 h 4352"/>
                  <a:gd name="T56" fmla="*/ 0 w 769"/>
                  <a:gd name="T57" fmla="*/ 597 h 4352"/>
                  <a:gd name="T58" fmla="*/ 0 w 769"/>
                  <a:gd name="T59" fmla="*/ 595 h 4352"/>
                  <a:gd name="T60" fmla="*/ 0 w 769"/>
                  <a:gd name="T61" fmla="*/ 592 h 4352"/>
                  <a:gd name="T62" fmla="*/ 0 w 769"/>
                  <a:gd name="T63" fmla="*/ 589 h 4352"/>
                  <a:gd name="T64" fmla="*/ 0 w 769"/>
                  <a:gd name="T65" fmla="*/ 581 h 4352"/>
                  <a:gd name="T66" fmla="*/ 0 w 769"/>
                  <a:gd name="T67" fmla="*/ 555 h 4352"/>
                  <a:gd name="T68" fmla="*/ 0 w 769"/>
                  <a:gd name="T69" fmla="*/ 416 h 4352"/>
                  <a:gd name="T70" fmla="*/ 0 w 769"/>
                  <a:gd name="T71" fmla="*/ 376 h 4352"/>
                  <a:gd name="T72" fmla="*/ 0 w 769"/>
                  <a:gd name="T73" fmla="*/ 269 h 4352"/>
                  <a:gd name="T74" fmla="*/ 0 w 769"/>
                  <a:gd name="T75" fmla="*/ 239 h 4352"/>
                  <a:gd name="T76" fmla="*/ 0 w 769"/>
                  <a:gd name="T77" fmla="*/ 179 h 4352"/>
                  <a:gd name="T78" fmla="*/ 0 w 769"/>
                  <a:gd name="T79" fmla="*/ 128 h 4352"/>
                  <a:gd name="T80" fmla="*/ 0 w 769"/>
                  <a:gd name="T81" fmla="*/ 76 h 4352"/>
                  <a:gd name="T82" fmla="*/ 0 w 769"/>
                  <a:gd name="T83" fmla="*/ 22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1" name="Freeform 22"/>
              <p:cNvSpPr>
                <a:spLocks/>
              </p:cNvSpPr>
              <p:nvPr/>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1 h 4352"/>
                  <a:gd name="T42" fmla="*/ 0 w 769"/>
                  <a:gd name="T43" fmla="*/ 1 h 4352"/>
                  <a:gd name="T44" fmla="*/ 0 w 769"/>
                  <a:gd name="T45" fmla="*/ 1 h 4352"/>
                  <a:gd name="T46" fmla="*/ 0 w 769"/>
                  <a:gd name="T47" fmla="*/ 1 h 4352"/>
                  <a:gd name="T48" fmla="*/ 0 w 769"/>
                  <a:gd name="T49" fmla="*/ 1 h 4352"/>
                  <a:gd name="T50" fmla="*/ 0 w 769"/>
                  <a:gd name="T51" fmla="*/ 1 h 4352"/>
                  <a:gd name="T52" fmla="*/ 0 w 769"/>
                  <a:gd name="T53" fmla="*/ 1 h 4352"/>
                  <a:gd name="T54" fmla="*/ 0 w 769"/>
                  <a:gd name="T55" fmla="*/ 1 h 4352"/>
                  <a:gd name="T56" fmla="*/ 0 w 769"/>
                  <a:gd name="T57" fmla="*/ 1 h 4352"/>
                  <a:gd name="T58" fmla="*/ 0 w 769"/>
                  <a:gd name="T59" fmla="*/ 1 h 4352"/>
                  <a:gd name="T60" fmla="*/ 0 w 769"/>
                  <a:gd name="T61" fmla="*/ 1 h 4352"/>
                  <a:gd name="T62" fmla="*/ 0 w 769"/>
                  <a:gd name="T63" fmla="*/ 1 h 4352"/>
                  <a:gd name="T64" fmla="*/ 0 w 769"/>
                  <a:gd name="T65" fmla="*/ 1 h 4352"/>
                  <a:gd name="T66" fmla="*/ 0 w 769"/>
                  <a:gd name="T67" fmla="*/ 1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15" name="Freeform 23"/>
            <p:cNvSpPr>
              <a:spLocks/>
            </p:cNvSpPr>
            <p:nvPr userDrawn="1"/>
          </p:nvSpPr>
          <p:spPr bwMode="auto">
            <a:xfrm>
              <a:off x="-114" y="-17"/>
              <a:ext cx="363" cy="3583"/>
            </a:xfrm>
            <a:custGeom>
              <a:avLst/>
              <a:gdLst>
                <a:gd name="T0" fmla="*/ 0 w 769"/>
                <a:gd name="T1" fmla="*/ 0 h 4352"/>
                <a:gd name="T2" fmla="*/ 0 w 769"/>
                <a:gd name="T3" fmla="*/ 2 h 4352"/>
                <a:gd name="T4" fmla="*/ 0 w 769"/>
                <a:gd name="T5" fmla="*/ 6 h 4352"/>
                <a:gd name="T6" fmla="*/ 0 w 769"/>
                <a:gd name="T7" fmla="*/ 58 h 4352"/>
                <a:gd name="T8" fmla="*/ 0 w 769"/>
                <a:gd name="T9" fmla="*/ 133 h 4352"/>
                <a:gd name="T10" fmla="*/ 0 w 769"/>
                <a:gd name="T11" fmla="*/ 163 h 4352"/>
                <a:gd name="T12" fmla="*/ 0 w 769"/>
                <a:gd name="T13" fmla="*/ 199 h 4352"/>
                <a:gd name="T14" fmla="*/ 0 w 769"/>
                <a:gd name="T15" fmla="*/ 228 h 4352"/>
                <a:gd name="T16" fmla="*/ 0 w 769"/>
                <a:gd name="T17" fmla="*/ 248 h 4352"/>
                <a:gd name="T18" fmla="*/ 0 w 769"/>
                <a:gd name="T19" fmla="*/ 259 h 4352"/>
                <a:gd name="T20" fmla="*/ 0 w 769"/>
                <a:gd name="T21" fmla="*/ 267 h 4352"/>
                <a:gd name="T22" fmla="*/ 0 w 769"/>
                <a:gd name="T23" fmla="*/ 276 h 4352"/>
                <a:gd name="T24" fmla="*/ 0 w 769"/>
                <a:gd name="T25" fmla="*/ 301 h 4352"/>
                <a:gd name="T26" fmla="*/ 0 w 769"/>
                <a:gd name="T27" fmla="*/ 333 h 4352"/>
                <a:gd name="T28" fmla="*/ 0 w 769"/>
                <a:gd name="T29" fmla="*/ 365 h 4352"/>
                <a:gd name="T30" fmla="*/ 0 w 769"/>
                <a:gd name="T31" fmla="*/ 370 h 4352"/>
                <a:gd name="T32" fmla="*/ 0 w 769"/>
                <a:gd name="T33" fmla="*/ 380 h 4352"/>
                <a:gd name="T34" fmla="*/ 0 w 769"/>
                <a:gd name="T35" fmla="*/ 397 h 4352"/>
                <a:gd name="T36" fmla="*/ 0 w 769"/>
                <a:gd name="T37" fmla="*/ 412 h 4352"/>
                <a:gd name="T38" fmla="*/ 0 w 769"/>
                <a:gd name="T39" fmla="*/ 428 h 4352"/>
                <a:gd name="T40" fmla="*/ 0 w 769"/>
                <a:gd name="T41" fmla="*/ 433 h 4352"/>
                <a:gd name="T42" fmla="*/ 0 w 769"/>
                <a:gd name="T43" fmla="*/ 488 h 4352"/>
                <a:gd name="T44" fmla="*/ 0 w 769"/>
                <a:gd name="T45" fmla="*/ 545 h 4352"/>
                <a:gd name="T46" fmla="*/ 0 w 769"/>
                <a:gd name="T47" fmla="*/ 623 h 4352"/>
                <a:gd name="T48" fmla="*/ 0 w 769"/>
                <a:gd name="T49" fmla="*/ 587 h 4352"/>
                <a:gd name="T50" fmla="*/ 0 w 769"/>
                <a:gd name="T51" fmla="*/ 594 h 4352"/>
                <a:gd name="T52" fmla="*/ 0 w 769"/>
                <a:gd name="T53" fmla="*/ 608 h 4352"/>
                <a:gd name="T54" fmla="*/ 0 w 769"/>
                <a:gd name="T55" fmla="*/ 600 h 4352"/>
                <a:gd name="T56" fmla="*/ 0 w 769"/>
                <a:gd name="T57" fmla="*/ 597 h 4352"/>
                <a:gd name="T58" fmla="*/ 0 w 769"/>
                <a:gd name="T59" fmla="*/ 595 h 4352"/>
                <a:gd name="T60" fmla="*/ 0 w 769"/>
                <a:gd name="T61" fmla="*/ 592 h 4352"/>
                <a:gd name="T62" fmla="*/ 0 w 769"/>
                <a:gd name="T63" fmla="*/ 589 h 4352"/>
                <a:gd name="T64" fmla="*/ 0 w 769"/>
                <a:gd name="T65" fmla="*/ 581 h 4352"/>
                <a:gd name="T66" fmla="*/ 0 w 769"/>
                <a:gd name="T67" fmla="*/ 555 h 4352"/>
                <a:gd name="T68" fmla="*/ 0 w 769"/>
                <a:gd name="T69" fmla="*/ 416 h 4352"/>
                <a:gd name="T70" fmla="*/ 0 w 769"/>
                <a:gd name="T71" fmla="*/ 376 h 4352"/>
                <a:gd name="T72" fmla="*/ 0 w 769"/>
                <a:gd name="T73" fmla="*/ 269 h 4352"/>
                <a:gd name="T74" fmla="*/ 0 w 769"/>
                <a:gd name="T75" fmla="*/ 239 h 4352"/>
                <a:gd name="T76" fmla="*/ 0 w 769"/>
                <a:gd name="T77" fmla="*/ 179 h 4352"/>
                <a:gd name="T78" fmla="*/ 0 w 769"/>
                <a:gd name="T79" fmla="*/ 128 h 4352"/>
                <a:gd name="T80" fmla="*/ 0 w 769"/>
                <a:gd name="T81" fmla="*/ 76 h 4352"/>
                <a:gd name="T82" fmla="*/ 0 w 769"/>
                <a:gd name="T83" fmla="*/ 22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6" name="Freeform 24"/>
            <p:cNvSpPr>
              <a:spLocks/>
            </p:cNvSpPr>
            <p:nvPr userDrawn="1"/>
          </p:nvSpPr>
          <p:spPr bwMode="auto">
            <a:xfrm>
              <a:off x="5534" y="-40"/>
              <a:ext cx="363" cy="3243"/>
            </a:xfrm>
            <a:custGeom>
              <a:avLst/>
              <a:gdLst>
                <a:gd name="T0" fmla="*/ 0 w 769"/>
                <a:gd name="T1" fmla="*/ 0 h 4352"/>
                <a:gd name="T2" fmla="*/ 0 w 769"/>
                <a:gd name="T3" fmla="*/ 1 h 4352"/>
                <a:gd name="T4" fmla="*/ 0 w 769"/>
                <a:gd name="T5" fmla="*/ 2 h 4352"/>
                <a:gd name="T6" fmla="*/ 0 w 769"/>
                <a:gd name="T7" fmla="*/ 22 h 4352"/>
                <a:gd name="T8" fmla="*/ 0 w 769"/>
                <a:gd name="T9" fmla="*/ 49 h 4352"/>
                <a:gd name="T10" fmla="*/ 0 w 769"/>
                <a:gd name="T11" fmla="*/ 60 h 4352"/>
                <a:gd name="T12" fmla="*/ 0 w 769"/>
                <a:gd name="T13" fmla="*/ 73 h 4352"/>
                <a:gd name="T14" fmla="*/ 0 w 769"/>
                <a:gd name="T15" fmla="*/ 84 h 4352"/>
                <a:gd name="T16" fmla="*/ 0 w 769"/>
                <a:gd name="T17" fmla="*/ 92 h 4352"/>
                <a:gd name="T18" fmla="*/ 0 w 769"/>
                <a:gd name="T19" fmla="*/ 95 h 4352"/>
                <a:gd name="T20" fmla="*/ 0 w 769"/>
                <a:gd name="T21" fmla="*/ 98 h 4352"/>
                <a:gd name="T22" fmla="*/ 0 w 769"/>
                <a:gd name="T23" fmla="*/ 101 h 4352"/>
                <a:gd name="T24" fmla="*/ 0 w 769"/>
                <a:gd name="T25" fmla="*/ 110 h 4352"/>
                <a:gd name="T26" fmla="*/ 0 w 769"/>
                <a:gd name="T27" fmla="*/ 123 h 4352"/>
                <a:gd name="T28" fmla="*/ 0 w 769"/>
                <a:gd name="T29" fmla="*/ 135 h 4352"/>
                <a:gd name="T30" fmla="*/ 0 w 769"/>
                <a:gd name="T31" fmla="*/ 136 h 4352"/>
                <a:gd name="T32" fmla="*/ 0 w 769"/>
                <a:gd name="T33" fmla="*/ 141 h 4352"/>
                <a:gd name="T34" fmla="*/ 0 w 769"/>
                <a:gd name="T35" fmla="*/ 146 h 4352"/>
                <a:gd name="T36" fmla="*/ 0 w 769"/>
                <a:gd name="T37" fmla="*/ 151 h 4352"/>
                <a:gd name="T38" fmla="*/ 0 w 769"/>
                <a:gd name="T39" fmla="*/ 158 h 4352"/>
                <a:gd name="T40" fmla="*/ 0 w 769"/>
                <a:gd name="T41" fmla="*/ 160 h 4352"/>
                <a:gd name="T42" fmla="*/ 0 w 769"/>
                <a:gd name="T43" fmla="*/ 180 h 4352"/>
                <a:gd name="T44" fmla="*/ 0 w 769"/>
                <a:gd name="T45" fmla="*/ 201 h 4352"/>
                <a:gd name="T46" fmla="*/ 0 w 769"/>
                <a:gd name="T47" fmla="*/ 230 h 4352"/>
                <a:gd name="T48" fmla="*/ 0 w 769"/>
                <a:gd name="T49" fmla="*/ 217 h 4352"/>
                <a:gd name="T50" fmla="*/ 0 w 769"/>
                <a:gd name="T51" fmla="*/ 219 h 4352"/>
                <a:gd name="T52" fmla="*/ 0 w 769"/>
                <a:gd name="T53" fmla="*/ 224 h 4352"/>
                <a:gd name="T54" fmla="*/ 0 w 769"/>
                <a:gd name="T55" fmla="*/ 221 h 4352"/>
                <a:gd name="T56" fmla="*/ 0 w 769"/>
                <a:gd name="T57" fmla="*/ 220 h 4352"/>
                <a:gd name="T58" fmla="*/ 0 w 769"/>
                <a:gd name="T59" fmla="*/ 220 h 4352"/>
                <a:gd name="T60" fmla="*/ 0 w 769"/>
                <a:gd name="T61" fmla="*/ 218 h 4352"/>
                <a:gd name="T62" fmla="*/ 0 w 769"/>
                <a:gd name="T63" fmla="*/ 218 h 4352"/>
                <a:gd name="T64" fmla="*/ 0 w 769"/>
                <a:gd name="T65" fmla="*/ 215 h 4352"/>
                <a:gd name="T66" fmla="*/ 0 w 769"/>
                <a:gd name="T67" fmla="*/ 205 h 4352"/>
                <a:gd name="T68" fmla="*/ 0 w 769"/>
                <a:gd name="T69" fmla="*/ 154 h 4352"/>
                <a:gd name="T70" fmla="*/ 0 w 769"/>
                <a:gd name="T71" fmla="*/ 139 h 4352"/>
                <a:gd name="T72" fmla="*/ 0 w 769"/>
                <a:gd name="T73" fmla="*/ 99 h 4352"/>
                <a:gd name="T74" fmla="*/ 0 w 769"/>
                <a:gd name="T75" fmla="*/ 88 h 4352"/>
                <a:gd name="T76" fmla="*/ 0 w 769"/>
                <a:gd name="T77" fmla="*/ 66 h 4352"/>
                <a:gd name="T78" fmla="*/ 0 w 769"/>
                <a:gd name="T79" fmla="*/ 47 h 4352"/>
                <a:gd name="T80" fmla="*/ 0 w 769"/>
                <a:gd name="T81" fmla="*/ 28 h 4352"/>
                <a:gd name="T82" fmla="*/ 0 w 769"/>
                <a:gd name="T83" fmla="*/ 7 h 4352"/>
                <a:gd name="T84" fmla="*/ 0 w 769"/>
                <a:gd name="T85" fmla="*/ 1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6146" name="Rectangle 2"/>
          <p:cNvSpPr>
            <a:spLocks noGrp="1" noChangeArrowheads="1"/>
          </p:cNvSpPr>
          <p:nvPr>
            <p:ph type="ctrTitle"/>
          </p:nvPr>
        </p:nvSpPr>
        <p:spPr>
          <a:xfrm>
            <a:off x="685800" y="2130425"/>
            <a:ext cx="7772400" cy="1470025"/>
          </a:xfrm>
        </p:spPr>
        <p:txBody>
          <a:bodyPr/>
          <a:lstStyle>
            <a:lvl1pPr>
              <a:defRPr/>
            </a:lvl1pPr>
          </a:lstStyle>
          <a:p>
            <a:pPr lvl="0"/>
            <a:r>
              <a:rPr lang="zh-CN" altLang="en-US" noProof="0" smtClean="0"/>
              <a:t>单击此处编辑母版标题样式</a:t>
            </a:r>
          </a:p>
        </p:txBody>
      </p:sp>
      <p:sp>
        <p:nvSpPr>
          <p:cNvPr id="614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zh-CN" altLang="en-US" noProof="0" smtClean="0"/>
              <a:t>单击此处编辑母版副标题样式</a:t>
            </a:r>
          </a:p>
        </p:txBody>
      </p:sp>
      <p:sp>
        <p:nvSpPr>
          <p:cNvPr id="22" name="Rectangle 4"/>
          <p:cNvSpPr>
            <a:spLocks noGrp="1" noChangeArrowheads="1"/>
          </p:cNvSpPr>
          <p:nvPr>
            <p:ph type="dt" sz="half" idx="10"/>
          </p:nvPr>
        </p:nvSpPr>
        <p:spPr/>
        <p:txBody>
          <a:bodyPr/>
          <a:lstStyle>
            <a:lvl1pPr>
              <a:defRPr/>
            </a:lvl1pPr>
          </a:lstStyle>
          <a:p>
            <a:pPr>
              <a:defRPr/>
            </a:pPr>
            <a:endParaRPr lang="en-US" altLang="zh-CN"/>
          </a:p>
        </p:txBody>
      </p:sp>
      <p:sp>
        <p:nvSpPr>
          <p:cNvPr id="23" name="Rectangle 5"/>
          <p:cNvSpPr>
            <a:spLocks noGrp="1" noChangeArrowheads="1"/>
          </p:cNvSpPr>
          <p:nvPr>
            <p:ph type="ftr" sz="quarter" idx="11"/>
          </p:nvPr>
        </p:nvSpPr>
        <p:spPr/>
        <p:txBody>
          <a:bodyPr/>
          <a:lstStyle>
            <a:lvl1pPr>
              <a:defRPr/>
            </a:lvl1pPr>
          </a:lstStyle>
          <a:p>
            <a:pPr>
              <a:defRPr/>
            </a:pPr>
            <a:endParaRPr lang="en-US" altLang="zh-CN"/>
          </a:p>
        </p:txBody>
      </p:sp>
      <p:sp>
        <p:nvSpPr>
          <p:cNvPr id="24" name="Rectangle 6"/>
          <p:cNvSpPr>
            <a:spLocks noGrp="1" noChangeArrowheads="1"/>
          </p:cNvSpPr>
          <p:nvPr>
            <p:ph type="sldNum" sz="quarter" idx="12"/>
          </p:nvPr>
        </p:nvSpPr>
        <p:spPr/>
        <p:txBody>
          <a:bodyPr/>
          <a:lstStyle>
            <a:lvl1pPr>
              <a:defRPr/>
            </a:lvl1pPr>
          </a:lstStyle>
          <a:p>
            <a:pPr>
              <a:defRPr/>
            </a:pPr>
            <a:fld id="{82113761-F518-4B26-BD3B-E0058948F7C0}" type="slidenum">
              <a:rPr lang="en-US" altLang="zh-CN"/>
              <a:pPr>
                <a:defRPr/>
              </a:pPr>
              <a:t>‹#›</a:t>
            </a:fld>
            <a:endParaRPr lang="en-US" altLang="zh-CN"/>
          </a:p>
        </p:txBody>
      </p:sp>
    </p:spTree>
    <p:extLst>
      <p:ext uri="{BB962C8B-B14F-4D97-AF65-F5344CB8AC3E}">
        <p14:creationId xmlns:p14="http://schemas.microsoft.com/office/powerpoint/2010/main" val="137449821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8333E4C-CA48-45F8-8FEF-C57E53A78848}" type="slidenum">
              <a:rPr lang="en-US" altLang="zh-CN"/>
              <a:pPr>
                <a:defRPr/>
              </a:pPr>
              <a:t>‹#›</a:t>
            </a:fld>
            <a:endParaRPr lang="en-US" altLang="zh-CN"/>
          </a:p>
        </p:txBody>
      </p:sp>
    </p:spTree>
    <p:extLst>
      <p:ext uri="{BB962C8B-B14F-4D97-AF65-F5344CB8AC3E}">
        <p14:creationId xmlns:p14="http://schemas.microsoft.com/office/powerpoint/2010/main" val="33582957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708B89D-8C7A-489D-9E2B-98599E8B2A18}" type="slidenum">
              <a:rPr lang="en-US" altLang="zh-CN"/>
              <a:pPr>
                <a:defRPr/>
              </a:pPr>
              <a:t>‹#›</a:t>
            </a:fld>
            <a:endParaRPr lang="en-US" altLang="zh-CN"/>
          </a:p>
        </p:txBody>
      </p:sp>
    </p:spTree>
    <p:extLst>
      <p:ext uri="{BB962C8B-B14F-4D97-AF65-F5344CB8AC3E}">
        <p14:creationId xmlns:p14="http://schemas.microsoft.com/office/powerpoint/2010/main" val="343473636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60463"/>
            <a:ext cx="4038600" cy="4965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60463"/>
            <a:ext cx="4038600" cy="4965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F6E96AD-8CEB-4E84-8F8C-2BB32AE68BD7}" type="slidenum">
              <a:rPr lang="en-US" altLang="zh-CN"/>
              <a:pPr>
                <a:defRPr/>
              </a:pPr>
              <a:t>‹#›</a:t>
            </a:fld>
            <a:endParaRPr lang="en-US" altLang="zh-CN"/>
          </a:p>
        </p:txBody>
      </p:sp>
    </p:spTree>
    <p:extLst>
      <p:ext uri="{BB962C8B-B14F-4D97-AF65-F5344CB8AC3E}">
        <p14:creationId xmlns:p14="http://schemas.microsoft.com/office/powerpoint/2010/main" val="2851400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2.jpe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image" Target="../media/image2.jpeg"/><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image" Target="../media/image2.jpeg"/><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image" Target="../media/image1.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theme" Target="../theme/theme6.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image" Target="../media/image2.jpeg"/><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image" Target="../media/image1.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theme" Target="../theme/theme7.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5" Type="http://schemas.openxmlformats.org/officeDocument/2006/relationships/image" Target="../media/image2.jpeg"/><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4" Type="http://schemas.openxmlformats.org/officeDocument/2006/relationships/image" Target="../media/image1.jpe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theme" Target="../theme/theme8.xml"/><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slideLayout" Target="../slideLayouts/slideLayout95.xml"/><Relationship Id="rId2" Type="http://schemas.openxmlformats.org/officeDocument/2006/relationships/slideLayout" Target="../slideLayouts/slideLayout85.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5" Type="http://schemas.openxmlformats.org/officeDocument/2006/relationships/image" Target="../media/image2.jpeg"/><Relationship Id="rId10" Type="http://schemas.openxmlformats.org/officeDocument/2006/relationships/slideLayout" Target="../slideLayouts/slideLayout93.xml"/><Relationship Id="rId4" Type="http://schemas.openxmlformats.org/officeDocument/2006/relationships/slideLayout" Target="../slideLayouts/slideLayout87.xml"/><Relationship Id="rId9" Type="http://schemas.openxmlformats.org/officeDocument/2006/relationships/slideLayout" Target="../slideLayouts/slideLayout92.xml"/><Relationship Id="rId14" Type="http://schemas.openxmlformats.org/officeDocument/2006/relationships/image" Target="../media/image1.jpe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theme" Target="../theme/theme9.xml"/><Relationship Id="rId3" Type="http://schemas.openxmlformats.org/officeDocument/2006/relationships/slideLayout" Target="../slideLayouts/slideLayout98.xml"/><Relationship Id="rId7" Type="http://schemas.openxmlformats.org/officeDocument/2006/relationships/slideLayout" Target="../slideLayouts/slideLayout102.xml"/><Relationship Id="rId12" Type="http://schemas.openxmlformats.org/officeDocument/2006/relationships/slideLayout" Target="../slideLayouts/slideLayout107.xml"/><Relationship Id="rId2" Type="http://schemas.openxmlformats.org/officeDocument/2006/relationships/slideLayout" Target="../slideLayouts/slideLayout97.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5" Type="http://schemas.openxmlformats.org/officeDocument/2006/relationships/image" Target="../media/image2.jpeg"/><Relationship Id="rId10" Type="http://schemas.openxmlformats.org/officeDocument/2006/relationships/slideLayout" Target="../slideLayouts/slideLayout105.xml"/><Relationship Id="rId4" Type="http://schemas.openxmlformats.org/officeDocument/2006/relationships/slideLayout" Target="../slideLayouts/slideLayout99.xml"/><Relationship Id="rId9" Type="http://schemas.openxmlformats.org/officeDocument/2006/relationships/slideLayout" Target="../slideLayouts/slideLayout104.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2019/9/10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77701cc93d56fd32be09e69e"/>
          <p:cNvPicPr>
            <a:picLocks noChangeAspect="1" noChangeArrowheads="1"/>
          </p:cNvPicPr>
          <p:nvPr/>
        </p:nvPicPr>
        <p:blipFill>
          <a:blip r:embed="rId14">
            <a:extLst>
              <a:ext uri="{28A0092B-C50C-407E-A947-70E740481C1C}">
                <a14:useLocalDpi xmlns:a14="http://schemas.microsoft.com/office/drawing/2010/main" val="0"/>
              </a:ext>
            </a:extLst>
          </a:blip>
          <a:srcRect l="64966" t="29955" r="1347" b="13306"/>
          <a:stretch>
            <a:fillRect/>
          </a:stretch>
        </p:blipFill>
        <p:spPr bwMode="auto">
          <a:xfrm>
            <a:off x="6443663" y="2492375"/>
            <a:ext cx="2700337"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9" descr="绿色大理石"/>
          <p:cNvSpPr>
            <a:spLocks noChangeArrowheads="1"/>
          </p:cNvSpPr>
          <p:nvPr/>
        </p:nvSpPr>
        <p:spPr bwMode="auto">
          <a:xfrm rot="5400000">
            <a:off x="5517357" y="3239294"/>
            <a:ext cx="6858000" cy="395287"/>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028" name="Rectangle 10" descr="绿色大理石"/>
          <p:cNvSpPr>
            <a:spLocks noChangeArrowheads="1"/>
          </p:cNvSpPr>
          <p:nvPr/>
        </p:nvSpPr>
        <p:spPr bwMode="auto">
          <a:xfrm rot="16200000" flipH="1">
            <a:off x="-3231356" y="3239294"/>
            <a:ext cx="6858000" cy="395288"/>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029" name="Rectangle 11" descr="绿色大理石"/>
          <p:cNvSpPr>
            <a:spLocks noChangeArrowheads="1"/>
          </p:cNvSpPr>
          <p:nvPr/>
        </p:nvSpPr>
        <p:spPr bwMode="auto">
          <a:xfrm>
            <a:off x="0" y="6677025"/>
            <a:ext cx="9144000" cy="188913"/>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030" name="Freeform 12"/>
          <p:cNvSpPr>
            <a:spLocks/>
          </p:cNvSpPr>
          <p:nvPr/>
        </p:nvSpPr>
        <p:spPr bwMode="auto">
          <a:xfrm>
            <a:off x="-36513" y="-26988"/>
            <a:ext cx="900113" cy="7016751"/>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1" name="Freeform 13"/>
          <p:cNvSpPr>
            <a:spLocks/>
          </p:cNvSpPr>
          <p:nvPr/>
        </p:nvSpPr>
        <p:spPr bwMode="auto">
          <a:xfrm>
            <a:off x="395288" y="3933825"/>
            <a:ext cx="215900" cy="2484438"/>
          </a:xfrm>
          <a:custGeom>
            <a:avLst/>
            <a:gdLst>
              <a:gd name="T0" fmla="*/ 2147483647 w 135"/>
              <a:gd name="T1" fmla="*/ 2147483647 h 321"/>
              <a:gd name="T2" fmla="*/ 2147483647 w 135"/>
              <a:gd name="T3" fmla="*/ 0 h 321"/>
              <a:gd name="T4" fmla="*/ 2147483647 w 135"/>
              <a:gd name="T5" fmla="*/ 2147483647 h 321"/>
              <a:gd name="T6" fmla="*/ 2147483647 w 135"/>
              <a:gd name="T7" fmla="*/ 2147483647 h 321"/>
              <a:gd name="T8" fmla="*/ 2147483647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2" name="Freeform 14"/>
          <p:cNvSpPr>
            <a:spLocks/>
          </p:cNvSpPr>
          <p:nvPr/>
        </p:nvSpPr>
        <p:spPr bwMode="auto">
          <a:xfrm>
            <a:off x="142875" y="3752850"/>
            <a:ext cx="179388" cy="2303463"/>
          </a:xfrm>
          <a:custGeom>
            <a:avLst/>
            <a:gdLst>
              <a:gd name="T0" fmla="*/ 2147483647 w 135"/>
              <a:gd name="T1" fmla="*/ 2147483647 h 321"/>
              <a:gd name="T2" fmla="*/ 2147483647 w 135"/>
              <a:gd name="T3" fmla="*/ 0 h 321"/>
              <a:gd name="T4" fmla="*/ 2147483647 w 135"/>
              <a:gd name="T5" fmla="*/ 2147483647 h 321"/>
              <a:gd name="T6" fmla="*/ 2147483647 w 135"/>
              <a:gd name="T7" fmla="*/ 2147483647 h 321"/>
              <a:gd name="T8" fmla="*/ 2147483647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3" name="Freeform 15"/>
          <p:cNvSpPr>
            <a:spLocks/>
          </p:cNvSpPr>
          <p:nvPr/>
        </p:nvSpPr>
        <p:spPr bwMode="auto">
          <a:xfrm>
            <a:off x="-36513" y="-63500"/>
            <a:ext cx="576263" cy="568801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4" name="Freeform 16"/>
          <p:cNvSpPr>
            <a:spLocks/>
          </p:cNvSpPr>
          <p:nvPr/>
        </p:nvSpPr>
        <p:spPr bwMode="auto">
          <a:xfrm>
            <a:off x="107950" y="-26988"/>
            <a:ext cx="576263" cy="2987676"/>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nvGrpSpPr>
          <p:cNvPr id="1035" name="Group 17"/>
          <p:cNvGrpSpPr>
            <a:grpSpLocks/>
          </p:cNvGrpSpPr>
          <p:nvPr/>
        </p:nvGrpSpPr>
        <p:grpSpPr bwMode="auto">
          <a:xfrm flipH="1">
            <a:off x="8135938" y="-63500"/>
            <a:ext cx="1079500" cy="7053263"/>
            <a:chOff x="-23" y="-40"/>
            <a:chExt cx="567" cy="4443"/>
          </a:xfrm>
        </p:grpSpPr>
        <p:sp>
          <p:nvSpPr>
            <p:cNvPr id="1043" name="Freeform 18"/>
            <p:cNvSpPr>
              <a:spLocks/>
            </p:cNvSpPr>
            <p:nvPr/>
          </p:nvSpPr>
          <p:spPr bwMode="auto">
            <a:xfrm>
              <a:off x="-23" y="-17"/>
              <a:ext cx="567" cy="4420"/>
            </a:xfrm>
            <a:custGeom>
              <a:avLst/>
              <a:gdLst>
                <a:gd name="T0" fmla="*/ 4 w 769"/>
                <a:gd name="T1" fmla="*/ 0 h 4352"/>
                <a:gd name="T2" fmla="*/ 8 w 769"/>
                <a:gd name="T3" fmla="*/ 16 h 4352"/>
                <a:gd name="T4" fmla="*/ 20 w 769"/>
                <a:gd name="T5" fmla="*/ 51 h 4352"/>
                <a:gd name="T6" fmla="*/ 18 w 769"/>
                <a:gd name="T7" fmla="*/ 483 h 4352"/>
                <a:gd name="T8" fmla="*/ 18 w 769"/>
                <a:gd name="T9" fmla="*/ 1101 h 4352"/>
                <a:gd name="T10" fmla="*/ 15 w 769"/>
                <a:gd name="T11" fmla="*/ 1347 h 4352"/>
                <a:gd name="T12" fmla="*/ 14 w 769"/>
                <a:gd name="T13" fmla="*/ 1651 h 4352"/>
                <a:gd name="T14" fmla="*/ 13 w 769"/>
                <a:gd name="T15" fmla="*/ 1888 h 4352"/>
                <a:gd name="T16" fmla="*/ 15 w 769"/>
                <a:gd name="T17" fmla="*/ 2059 h 4352"/>
                <a:gd name="T18" fmla="*/ 16 w 769"/>
                <a:gd name="T19" fmla="*/ 2146 h 4352"/>
                <a:gd name="T20" fmla="*/ 17 w 769"/>
                <a:gd name="T21" fmla="*/ 2210 h 4352"/>
                <a:gd name="T22" fmla="*/ 18 w 769"/>
                <a:gd name="T23" fmla="*/ 2288 h 4352"/>
                <a:gd name="T24" fmla="*/ 20 w 769"/>
                <a:gd name="T25" fmla="*/ 2486 h 4352"/>
                <a:gd name="T26" fmla="*/ 21 w 769"/>
                <a:gd name="T27" fmla="*/ 2761 h 4352"/>
                <a:gd name="T28" fmla="*/ 21 w 769"/>
                <a:gd name="T29" fmla="*/ 3027 h 4352"/>
                <a:gd name="T30" fmla="*/ 21 w 769"/>
                <a:gd name="T31" fmla="*/ 3074 h 4352"/>
                <a:gd name="T32" fmla="*/ 22 w 769"/>
                <a:gd name="T33" fmla="*/ 3150 h 4352"/>
                <a:gd name="T34" fmla="*/ 22 w 769"/>
                <a:gd name="T35" fmla="*/ 3283 h 4352"/>
                <a:gd name="T36" fmla="*/ 24 w 769"/>
                <a:gd name="T37" fmla="*/ 3416 h 4352"/>
                <a:gd name="T38" fmla="*/ 24 w 769"/>
                <a:gd name="T39" fmla="*/ 3549 h 4352"/>
                <a:gd name="T40" fmla="*/ 25 w 769"/>
                <a:gd name="T41" fmla="*/ 3587 h 4352"/>
                <a:gd name="T42" fmla="*/ 25 w 769"/>
                <a:gd name="T43" fmla="*/ 4041 h 4352"/>
                <a:gd name="T44" fmla="*/ 27 w 769"/>
                <a:gd name="T45" fmla="*/ 4513 h 4352"/>
                <a:gd name="T46" fmla="*/ 25 w 769"/>
                <a:gd name="T47" fmla="*/ 5160 h 4352"/>
                <a:gd name="T48" fmla="*/ 22 w 769"/>
                <a:gd name="T49" fmla="*/ 4866 h 4352"/>
                <a:gd name="T50" fmla="*/ 18 w 769"/>
                <a:gd name="T51" fmla="*/ 4924 h 4352"/>
                <a:gd name="T52" fmla="*/ 14 w 769"/>
                <a:gd name="T53" fmla="*/ 5027 h 4352"/>
                <a:gd name="T54" fmla="*/ 12 w 769"/>
                <a:gd name="T55" fmla="*/ 4974 h 4352"/>
                <a:gd name="T56" fmla="*/ 11 w 769"/>
                <a:gd name="T57" fmla="*/ 4942 h 4352"/>
                <a:gd name="T58" fmla="*/ 10 w 769"/>
                <a:gd name="T59" fmla="*/ 4933 h 4352"/>
                <a:gd name="T60" fmla="*/ 10 w 769"/>
                <a:gd name="T61" fmla="*/ 4906 h 4352"/>
                <a:gd name="T62" fmla="*/ 9 w 769"/>
                <a:gd name="T63" fmla="*/ 4885 h 4352"/>
                <a:gd name="T64" fmla="*/ 7 w 769"/>
                <a:gd name="T65" fmla="*/ 4823 h 4352"/>
                <a:gd name="T66" fmla="*/ 4 w 769"/>
                <a:gd name="T67" fmla="*/ 4606 h 4352"/>
                <a:gd name="T68" fmla="*/ 5 w 769"/>
                <a:gd name="T69" fmla="*/ 3444 h 4352"/>
                <a:gd name="T70" fmla="*/ 7 w 769"/>
                <a:gd name="T71" fmla="*/ 3121 h 4352"/>
                <a:gd name="T72" fmla="*/ 6 w 769"/>
                <a:gd name="T73" fmla="*/ 2229 h 4352"/>
                <a:gd name="T74" fmla="*/ 5 w 769"/>
                <a:gd name="T75" fmla="*/ 1973 h 4352"/>
                <a:gd name="T76" fmla="*/ 2 w 769"/>
                <a:gd name="T77" fmla="*/ 1491 h 4352"/>
                <a:gd name="T78" fmla="*/ 1 w 769"/>
                <a:gd name="T79" fmla="*/ 1053 h 4352"/>
                <a:gd name="T80" fmla="*/ 1 w 769"/>
                <a:gd name="T81" fmla="*/ 626 h 4352"/>
                <a:gd name="T82" fmla="*/ 2 w 769"/>
                <a:gd name="T83" fmla="*/ 181 h 4352"/>
                <a:gd name="T84" fmla="*/ 7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4" name="Freeform 19"/>
            <p:cNvSpPr>
              <a:spLocks/>
            </p:cNvSpPr>
            <p:nvPr/>
          </p:nvSpPr>
          <p:spPr bwMode="auto">
            <a:xfrm>
              <a:off x="249" y="2478"/>
              <a:ext cx="136" cy="1565"/>
            </a:xfrm>
            <a:custGeom>
              <a:avLst/>
              <a:gdLst>
                <a:gd name="T0" fmla="*/ 98 w 135"/>
                <a:gd name="T1" fmla="*/ 2147483647 h 321"/>
                <a:gd name="T2" fmla="*/ 114 w 135"/>
                <a:gd name="T3" fmla="*/ 0 h 321"/>
                <a:gd name="T4" fmla="*/ 130 w 135"/>
                <a:gd name="T5" fmla="*/ 2147483647 h 321"/>
                <a:gd name="T6" fmla="*/ 106 w 135"/>
                <a:gd name="T7" fmla="*/ 2147483647 h 321"/>
                <a:gd name="T8" fmla="*/ 98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5" name="Freeform 20"/>
            <p:cNvSpPr>
              <a:spLocks/>
            </p:cNvSpPr>
            <p:nvPr/>
          </p:nvSpPr>
          <p:spPr bwMode="auto">
            <a:xfrm>
              <a:off x="90" y="2364"/>
              <a:ext cx="113" cy="1451"/>
            </a:xfrm>
            <a:custGeom>
              <a:avLst/>
              <a:gdLst>
                <a:gd name="T0" fmla="*/ 13 w 135"/>
                <a:gd name="T1" fmla="*/ 2147483647 h 321"/>
                <a:gd name="T2" fmla="*/ 14 w 135"/>
                <a:gd name="T3" fmla="*/ 0 h 321"/>
                <a:gd name="T4" fmla="*/ 16 w 135"/>
                <a:gd name="T5" fmla="*/ 2147483647 h 321"/>
                <a:gd name="T6" fmla="*/ 13 w 135"/>
                <a:gd name="T7" fmla="*/ 2147483647 h 321"/>
                <a:gd name="T8" fmla="*/ 13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6" name="Freeform 21"/>
            <p:cNvSpPr>
              <a:spLocks/>
            </p:cNvSpPr>
            <p:nvPr/>
          </p:nvSpPr>
          <p:spPr bwMode="auto">
            <a:xfrm>
              <a:off x="-23" y="-40"/>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7" name="Freeform 22"/>
            <p:cNvSpPr>
              <a:spLocks/>
            </p:cNvSpPr>
            <p:nvPr/>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0 h 4352"/>
                <a:gd name="T42" fmla="*/ 0 w 769"/>
                <a:gd name="T43" fmla="*/ 0 h 4352"/>
                <a:gd name="T44" fmla="*/ 0 w 769"/>
                <a:gd name="T45" fmla="*/ 0 h 4352"/>
                <a:gd name="T46" fmla="*/ 0 w 769"/>
                <a:gd name="T47" fmla="*/ 0 h 4352"/>
                <a:gd name="T48" fmla="*/ 0 w 769"/>
                <a:gd name="T49" fmla="*/ 0 h 4352"/>
                <a:gd name="T50" fmla="*/ 0 w 769"/>
                <a:gd name="T51" fmla="*/ 0 h 4352"/>
                <a:gd name="T52" fmla="*/ 0 w 769"/>
                <a:gd name="T53" fmla="*/ 0 h 4352"/>
                <a:gd name="T54" fmla="*/ 0 w 769"/>
                <a:gd name="T55" fmla="*/ 0 h 4352"/>
                <a:gd name="T56" fmla="*/ 0 w 769"/>
                <a:gd name="T57" fmla="*/ 0 h 4352"/>
                <a:gd name="T58" fmla="*/ 0 w 769"/>
                <a:gd name="T59" fmla="*/ 0 h 4352"/>
                <a:gd name="T60" fmla="*/ 0 w 769"/>
                <a:gd name="T61" fmla="*/ 0 h 4352"/>
                <a:gd name="T62" fmla="*/ 0 w 769"/>
                <a:gd name="T63" fmla="*/ 0 h 4352"/>
                <a:gd name="T64" fmla="*/ 0 w 769"/>
                <a:gd name="T65" fmla="*/ 0 h 4352"/>
                <a:gd name="T66" fmla="*/ 0 w 769"/>
                <a:gd name="T67" fmla="*/ 0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1036" name="Freeform 23"/>
          <p:cNvSpPr>
            <a:spLocks/>
          </p:cNvSpPr>
          <p:nvPr/>
        </p:nvSpPr>
        <p:spPr bwMode="auto">
          <a:xfrm>
            <a:off x="-180975" y="-63500"/>
            <a:ext cx="576263" cy="568801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7" name="Freeform 24"/>
          <p:cNvSpPr>
            <a:spLocks/>
          </p:cNvSpPr>
          <p:nvPr/>
        </p:nvSpPr>
        <p:spPr bwMode="auto">
          <a:xfrm>
            <a:off x="8785225" y="-63500"/>
            <a:ext cx="576263" cy="514826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8" name="Rectangle 2"/>
          <p:cNvSpPr>
            <a:spLocks noGrp="1" noChangeArrowheads="1"/>
          </p:cNvSpPr>
          <p:nvPr>
            <p:ph type="title"/>
          </p:nvPr>
        </p:nvSpPr>
        <p:spPr bwMode="auto">
          <a:xfrm>
            <a:off x="457200" y="274638"/>
            <a:ext cx="8229600" cy="70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9" name="Rectangle 3"/>
          <p:cNvSpPr>
            <a:spLocks noGrp="1" noChangeArrowheads="1"/>
          </p:cNvSpPr>
          <p:nvPr>
            <p:ph type="body" idx="1"/>
          </p:nvPr>
        </p:nvSpPr>
        <p:spPr bwMode="auto">
          <a:xfrm>
            <a:off x="457200" y="1160463"/>
            <a:ext cx="8229600" cy="496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5706D267-504B-49A3-B9DF-38E24DEE7692}"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14429909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charset="0"/>
          <a:ea typeface="宋体" pitchFamily="2" charset="-122"/>
        </a:defRPr>
      </a:lvl2pPr>
      <a:lvl3pPr algn="ctr" rtl="0" eaLnBrk="0" fontAlgn="base" hangingPunct="0">
        <a:spcBef>
          <a:spcPct val="0"/>
        </a:spcBef>
        <a:spcAft>
          <a:spcPct val="0"/>
        </a:spcAft>
        <a:defRPr sz="3600" b="1">
          <a:solidFill>
            <a:schemeClr val="tx2"/>
          </a:solidFill>
          <a:latin typeface="Arial" charset="0"/>
          <a:ea typeface="宋体" pitchFamily="2" charset="-122"/>
        </a:defRPr>
      </a:lvl3pPr>
      <a:lvl4pPr algn="ctr" rtl="0" eaLnBrk="0" fontAlgn="base" hangingPunct="0">
        <a:spcBef>
          <a:spcPct val="0"/>
        </a:spcBef>
        <a:spcAft>
          <a:spcPct val="0"/>
        </a:spcAft>
        <a:defRPr sz="3600" b="1">
          <a:solidFill>
            <a:schemeClr val="tx2"/>
          </a:solidFill>
          <a:latin typeface="Arial" charset="0"/>
          <a:ea typeface="宋体" pitchFamily="2" charset="-122"/>
        </a:defRPr>
      </a:lvl4pPr>
      <a:lvl5pPr algn="ctr" rtl="0" eaLnBrk="0" fontAlgn="base" hangingPunct="0">
        <a:spcBef>
          <a:spcPct val="0"/>
        </a:spcBef>
        <a:spcAft>
          <a:spcPct val="0"/>
        </a:spcAft>
        <a:defRPr sz="3600" b="1">
          <a:solidFill>
            <a:schemeClr val="tx2"/>
          </a:solidFill>
          <a:latin typeface="Arial" charset="0"/>
          <a:ea typeface="宋体" pitchFamily="2" charset="-122"/>
        </a:defRPr>
      </a:lvl5pPr>
      <a:lvl6pPr marL="457200" algn="ctr" rtl="0" fontAlgn="base">
        <a:spcBef>
          <a:spcPct val="0"/>
        </a:spcBef>
        <a:spcAft>
          <a:spcPct val="0"/>
        </a:spcAft>
        <a:defRPr sz="3600" b="1">
          <a:solidFill>
            <a:schemeClr val="tx2"/>
          </a:solidFill>
          <a:latin typeface="Arial" charset="0"/>
          <a:ea typeface="宋体" pitchFamily="2" charset="-122"/>
        </a:defRPr>
      </a:lvl6pPr>
      <a:lvl7pPr marL="914400" algn="ctr" rtl="0" fontAlgn="base">
        <a:spcBef>
          <a:spcPct val="0"/>
        </a:spcBef>
        <a:spcAft>
          <a:spcPct val="0"/>
        </a:spcAft>
        <a:defRPr sz="3600" b="1">
          <a:solidFill>
            <a:schemeClr val="tx2"/>
          </a:solidFill>
          <a:latin typeface="Arial" charset="0"/>
          <a:ea typeface="宋体" pitchFamily="2" charset="-122"/>
        </a:defRPr>
      </a:lvl7pPr>
      <a:lvl8pPr marL="1371600" algn="ctr" rtl="0" fontAlgn="base">
        <a:spcBef>
          <a:spcPct val="0"/>
        </a:spcBef>
        <a:spcAft>
          <a:spcPct val="0"/>
        </a:spcAft>
        <a:defRPr sz="3600" b="1">
          <a:solidFill>
            <a:schemeClr val="tx2"/>
          </a:solidFill>
          <a:latin typeface="Arial" charset="0"/>
          <a:ea typeface="宋体" pitchFamily="2" charset="-122"/>
        </a:defRPr>
      </a:lvl8pPr>
      <a:lvl9pPr marL="1828800" algn="ctr" rtl="0" fontAlgn="base">
        <a:spcBef>
          <a:spcPct val="0"/>
        </a:spcBef>
        <a:spcAft>
          <a:spcPct val="0"/>
        </a:spcAft>
        <a:defRPr sz="36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77701cc93d56fd32be09e69e"/>
          <p:cNvPicPr>
            <a:picLocks noChangeAspect="1" noChangeArrowheads="1"/>
          </p:cNvPicPr>
          <p:nvPr/>
        </p:nvPicPr>
        <p:blipFill>
          <a:blip r:embed="rId14">
            <a:extLst>
              <a:ext uri="{28A0092B-C50C-407E-A947-70E740481C1C}">
                <a14:useLocalDpi xmlns:a14="http://schemas.microsoft.com/office/drawing/2010/main" val="0"/>
              </a:ext>
            </a:extLst>
          </a:blip>
          <a:srcRect l="64966" t="29955" r="1347" b="13306"/>
          <a:stretch>
            <a:fillRect/>
          </a:stretch>
        </p:blipFill>
        <p:spPr bwMode="auto">
          <a:xfrm>
            <a:off x="6443663" y="2492375"/>
            <a:ext cx="2700337"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9" descr="绿色大理石"/>
          <p:cNvSpPr>
            <a:spLocks noChangeArrowheads="1"/>
          </p:cNvSpPr>
          <p:nvPr/>
        </p:nvSpPr>
        <p:spPr bwMode="auto">
          <a:xfrm rot="5400000">
            <a:off x="5517357" y="3239294"/>
            <a:ext cx="6858000" cy="395287"/>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028" name="Rectangle 10" descr="绿色大理石"/>
          <p:cNvSpPr>
            <a:spLocks noChangeArrowheads="1"/>
          </p:cNvSpPr>
          <p:nvPr/>
        </p:nvSpPr>
        <p:spPr bwMode="auto">
          <a:xfrm rot="16200000" flipH="1">
            <a:off x="-3231356" y="3239294"/>
            <a:ext cx="6858000" cy="395288"/>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029" name="Rectangle 11" descr="绿色大理石"/>
          <p:cNvSpPr>
            <a:spLocks noChangeArrowheads="1"/>
          </p:cNvSpPr>
          <p:nvPr/>
        </p:nvSpPr>
        <p:spPr bwMode="auto">
          <a:xfrm>
            <a:off x="0" y="6677025"/>
            <a:ext cx="9144000" cy="188913"/>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030" name="Freeform 12"/>
          <p:cNvSpPr>
            <a:spLocks/>
          </p:cNvSpPr>
          <p:nvPr/>
        </p:nvSpPr>
        <p:spPr bwMode="auto">
          <a:xfrm>
            <a:off x="-36513" y="-26988"/>
            <a:ext cx="900113" cy="7016751"/>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1" name="Freeform 13"/>
          <p:cNvSpPr>
            <a:spLocks/>
          </p:cNvSpPr>
          <p:nvPr/>
        </p:nvSpPr>
        <p:spPr bwMode="auto">
          <a:xfrm>
            <a:off x="395288" y="3933825"/>
            <a:ext cx="215900" cy="2484438"/>
          </a:xfrm>
          <a:custGeom>
            <a:avLst/>
            <a:gdLst>
              <a:gd name="T0" fmla="*/ 2147483647 w 135"/>
              <a:gd name="T1" fmla="*/ 2147483647 h 321"/>
              <a:gd name="T2" fmla="*/ 2147483647 w 135"/>
              <a:gd name="T3" fmla="*/ 0 h 321"/>
              <a:gd name="T4" fmla="*/ 2147483647 w 135"/>
              <a:gd name="T5" fmla="*/ 2147483647 h 321"/>
              <a:gd name="T6" fmla="*/ 2147483647 w 135"/>
              <a:gd name="T7" fmla="*/ 2147483647 h 321"/>
              <a:gd name="T8" fmla="*/ 2147483647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2" name="Freeform 14"/>
          <p:cNvSpPr>
            <a:spLocks/>
          </p:cNvSpPr>
          <p:nvPr/>
        </p:nvSpPr>
        <p:spPr bwMode="auto">
          <a:xfrm>
            <a:off x="142875" y="3752850"/>
            <a:ext cx="179388" cy="2303463"/>
          </a:xfrm>
          <a:custGeom>
            <a:avLst/>
            <a:gdLst>
              <a:gd name="T0" fmla="*/ 2147483647 w 135"/>
              <a:gd name="T1" fmla="*/ 2147483647 h 321"/>
              <a:gd name="T2" fmla="*/ 2147483647 w 135"/>
              <a:gd name="T3" fmla="*/ 0 h 321"/>
              <a:gd name="T4" fmla="*/ 2147483647 w 135"/>
              <a:gd name="T5" fmla="*/ 2147483647 h 321"/>
              <a:gd name="T6" fmla="*/ 2147483647 w 135"/>
              <a:gd name="T7" fmla="*/ 2147483647 h 321"/>
              <a:gd name="T8" fmla="*/ 2147483647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3" name="Freeform 15"/>
          <p:cNvSpPr>
            <a:spLocks/>
          </p:cNvSpPr>
          <p:nvPr/>
        </p:nvSpPr>
        <p:spPr bwMode="auto">
          <a:xfrm>
            <a:off x="-36513" y="-63500"/>
            <a:ext cx="576263" cy="568801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4" name="Freeform 16"/>
          <p:cNvSpPr>
            <a:spLocks/>
          </p:cNvSpPr>
          <p:nvPr/>
        </p:nvSpPr>
        <p:spPr bwMode="auto">
          <a:xfrm>
            <a:off x="107950" y="-26988"/>
            <a:ext cx="576263" cy="2987676"/>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nvGrpSpPr>
          <p:cNvPr id="1035" name="Group 17"/>
          <p:cNvGrpSpPr>
            <a:grpSpLocks/>
          </p:cNvGrpSpPr>
          <p:nvPr/>
        </p:nvGrpSpPr>
        <p:grpSpPr bwMode="auto">
          <a:xfrm flipH="1">
            <a:off x="8135938" y="-63500"/>
            <a:ext cx="1079500" cy="7053263"/>
            <a:chOff x="-23" y="-40"/>
            <a:chExt cx="567" cy="4443"/>
          </a:xfrm>
        </p:grpSpPr>
        <p:sp>
          <p:nvSpPr>
            <p:cNvPr id="1043" name="Freeform 18"/>
            <p:cNvSpPr>
              <a:spLocks/>
            </p:cNvSpPr>
            <p:nvPr/>
          </p:nvSpPr>
          <p:spPr bwMode="auto">
            <a:xfrm>
              <a:off x="-23" y="-17"/>
              <a:ext cx="567" cy="4420"/>
            </a:xfrm>
            <a:custGeom>
              <a:avLst/>
              <a:gdLst>
                <a:gd name="T0" fmla="*/ 4 w 769"/>
                <a:gd name="T1" fmla="*/ 0 h 4352"/>
                <a:gd name="T2" fmla="*/ 8 w 769"/>
                <a:gd name="T3" fmla="*/ 16 h 4352"/>
                <a:gd name="T4" fmla="*/ 20 w 769"/>
                <a:gd name="T5" fmla="*/ 51 h 4352"/>
                <a:gd name="T6" fmla="*/ 18 w 769"/>
                <a:gd name="T7" fmla="*/ 483 h 4352"/>
                <a:gd name="T8" fmla="*/ 18 w 769"/>
                <a:gd name="T9" fmla="*/ 1101 h 4352"/>
                <a:gd name="T10" fmla="*/ 15 w 769"/>
                <a:gd name="T11" fmla="*/ 1347 h 4352"/>
                <a:gd name="T12" fmla="*/ 14 w 769"/>
                <a:gd name="T13" fmla="*/ 1651 h 4352"/>
                <a:gd name="T14" fmla="*/ 13 w 769"/>
                <a:gd name="T15" fmla="*/ 1888 h 4352"/>
                <a:gd name="T16" fmla="*/ 15 w 769"/>
                <a:gd name="T17" fmla="*/ 2059 h 4352"/>
                <a:gd name="T18" fmla="*/ 16 w 769"/>
                <a:gd name="T19" fmla="*/ 2146 h 4352"/>
                <a:gd name="T20" fmla="*/ 17 w 769"/>
                <a:gd name="T21" fmla="*/ 2210 h 4352"/>
                <a:gd name="T22" fmla="*/ 18 w 769"/>
                <a:gd name="T23" fmla="*/ 2288 h 4352"/>
                <a:gd name="T24" fmla="*/ 20 w 769"/>
                <a:gd name="T25" fmla="*/ 2486 h 4352"/>
                <a:gd name="T26" fmla="*/ 21 w 769"/>
                <a:gd name="T27" fmla="*/ 2761 h 4352"/>
                <a:gd name="T28" fmla="*/ 21 w 769"/>
                <a:gd name="T29" fmla="*/ 3027 h 4352"/>
                <a:gd name="T30" fmla="*/ 21 w 769"/>
                <a:gd name="T31" fmla="*/ 3074 h 4352"/>
                <a:gd name="T32" fmla="*/ 22 w 769"/>
                <a:gd name="T33" fmla="*/ 3150 h 4352"/>
                <a:gd name="T34" fmla="*/ 22 w 769"/>
                <a:gd name="T35" fmla="*/ 3283 h 4352"/>
                <a:gd name="T36" fmla="*/ 24 w 769"/>
                <a:gd name="T37" fmla="*/ 3416 h 4352"/>
                <a:gd name="T38" fmla="*/ 24 w 769"/>
                <a:gd name="T39" fmla="*/ 3549 h 4352"/>
                <a:gd name="T40" fmla="*/ 25 w 769"/>
                <a:gd name="T41" fmla="*/ 3587 h 4352"/>
                <a:gd name="T42" fmla="*/ 25 w 769"/>
                <a:gd name="T43" fmla="*/ 4041 h 4352"/>
                <a:gd name="T44" fmla="*/ 27 w 769"/>
                <a:gd name="T45" fmla="*/ 4513 h 4352"/>
                <a:gd name="T46" fmla="*/ 25 w 769"/>
                <a:gd name="T47" fmla="*/ 5160 h 4352"/>
                <a:gd name="T48" fmla="*/ 22 w 769"/>
                <a:gd name="T49" fmla="*/ 4866 h 4352"/>
                <a:gd name="T50" fmla="*/ 18 w 769"/>
                <a:gd name="T51" fmla="*/ 4924 h 4352"/>
                <a:gd name="T52" fmla="*/ 14 w 769"/>
                <a:gd name="T53" fmla="*/ 5027 h 4352"/>
                <a:gd name="T54" fmla="*/ 12 w 769"/>
                <a:gd name="T55" fmla="*/ 4974 h 4352"/>
                <a:gd name="T56" fmla="*/ 11 w 769"/>
                <a:gd name="T57" fmla="*/ 4942 h 4352"/>
                <a:gd name="T58" fmla="*/ 10 w 769"/>
                <a:gd name="T59" fmla="*/ 4933 h 4352"/>
                <a:gd name="T60" fmla="*/ 10 w 769"/>
                <a:gd name="T61" fmla="*/ 4906 h 4352"/>
                <a:gd name="T62" fmla="*/ 9 w 769"/>
                <a:gd name="T63" fmla="*/ 4885 h 4352"/>
                <a:gd name="T64" fmla="*/ 7 w 769"/>
                <a:gd name="T65" fmla="*/ 4823 h 4352"/>
                <a:gd name="T66" fmla="*/ 4 w 769"/>
                <a:gd name="T67" fmla="*/ 4606 h 4352"/>
                <a:gd name="T68" fmla="*/ 5 w 769"/>
                <a:gd name="T69" fmla="*/ 3444 h 4352"/>
                <a:gd name="T70" fmla="*/ 7 w 769"/>
                <a:gd name="T71" fmla="*/ 3121 h 4352"/>
                <a:gd name="T72" fmla="*/ 6 w 769"/>
                <a:gd name="T73" fmla="*/ 2229 h 4352"/>
                <a:gd name="T74" fmla="*/ 5 w 769"/>
                <a:gd name="T75" fmla="*/ 1973 h 4352"/>
                <a:gd name="T76" fmla="*/ 2 w 769"/>
                <a:gd name="T77" fmla="*/ 1491 h 4352"/>
                <a:gd name="T78" fmla="*/ 1 w 769"/>
                <a:gd name="T79" fmla="*/ 1053 h 4352"/>
                <a:gd name="T80" fmla="*/ 1 w 769"/>
                <a:gd name="T81" fmla="*/ 626 h 4352"/>
                <a:gd name="T82" fmla="*/ 2 w 769"/>
                <a:gd name="T83" fmla="*/ 181 h 4352"/>
                <a:gd name="T84" fmla="*/ 7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4" name="Freeform 19"/>
            <p:cNvSpPr>
              <a:spLocks/>
            </p:cNvSpPr>
            <p:nvPr/>
          </p:nvSpPr>
          <p:spPr bwMode="auto">
            <a:xfrm>
              <a:off x="249" y="2478"/>
              <a:ext cx="136" cy="1565"/>
            </a:xfrm>
            <a:custGeom>
              <a:avLst/>
              <a:gdLst>
                <a:gd name="T0" fmla="*/ 98 w 135"/>
                <a:gd name="T1" fmla="*/ 2147483647 h 321"/>
                <a:gd name="T2" fmla="*/ 114 w 135"/>
                <a:gd name="T3" fmla="*/ 0 h 321"/>
                <a:gd name="T4" fmla="*/ 130 w 135"/>
                <a:gd name="T5" fmla="*/ 2147483647 h 321"/>
                <a:gd name="T6" fmla="*/ 106 w 135"/>
                <a:gd name="T7" fmla="*/ 2147483647 h 321"/>
                <a:gd name="T8" fmla="*/ 98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5" name="Freeform 20"/>
            <p:cNvSpPr>
              <a:spLocks/>
            </p:cNvSpPr>
            <p:nvPr/>
          </p:nvSpPr>
          <p:spPr bwMode="auto">
            <a:xfrm>
              <a:off x="90" y="2364"/>
              <a:ext cx="113" cy="1451"/>
            </a:xfrm>
            <a:custGeom>
              <a:avLst/>
              <a:gdLst>
                <a:gd name="T0" fmla="*/ 13 w 135"/>
                <a:gd name="T1" fmla="*/ 2147483647 h 321"/>
                <a:gd name="T2" fmla="*/ 14 w 135"/>
                <a:gd name="T3" fmla="*/ 0 h 321"/>
                <a:gd name="T4" fmla="*/ 16 w 135"/>
                <a:gd name="T5" fmla="*/ 2147483647 h 321"/>
                <a:gd name="T6" fmla="*/ 13 w 135"/>
                <a:gd name="T7" fmla="*/ 2147483647 h 321"/>
                <a:gd name="T8" fmla="*/ 13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6" name="Freeform 21"/>
            <p:cNvSpPr>
              <a:spLocks/>
            </p:cNvSpPr>
            <p:nvPr/>
          </p:nvSpPr>
          <p:spPr bwMode="auto">
            <a:xfrm>
              <a:off x="-23" y="-40"/>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7" name="Freeform 22"/>
            <p:cNvSpPr>
              <a:spLocks/>
            </p:cNvSpPr>
            <p:nvPr/>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0 h 4352"/>
                <a:gd name="T42" fmla="*/ 0 w 769"/>
                <a:gd name="T43" fmla="*/ 0 h 4352"/>
                <a:gd name="T44" fmla="*/ 0 w 769"/>
                <a:gd name="T45" fmla="*/ 0 h 4352"/>
                <a:gd name="T46" fmla="*/ 0 w 769"/>
                <a:gd name="T47" fmla="*/ 0 h 4352"/>
                <a:gd name="T48" fmla="*/ 0 w 769"/>
                <a:gd name="T49" fmla="*/ 0 h 4352"/>
                <a:gd name="T50" fmla="*/ 0 w 769"/>
                <a:gd name="T51" fmla="*/ 0 h 4352"/>
                <a:gd name="T52" fmla="*/ 0 w 769"/>
                <a:gd name="T53" fmla="*/ 0 h 4352"/>
                <a:gd name="T54" fmla="*/ 0 w 769"/>
                <a:gd name="T55" fmla="*/ 0 h 4352"/>
                <a:gd name="T56" fmla="*/ 0 w 769"/>
                <a:gd name="T57" fmla="*/ 0 h 4352"/>
                <a:gd name="T58" fmla="*/ 0 w 769"/>
                <a:gd name="T59" fmla="*/ 0 h 4352"/>
                <a:gd name="T60" fmla="*/ 0 w 769"/>
                <a:gd name="T61" fmla="*/ 0 h 4352"/>
                <a:gd name="T62" fmla="*/ 0 w 769"/>
                <a:gd name="T63" fmla="*/ 0 h 4352"/>
                <a:gd name="T64" fmla="*/ 0 w 769"/>
                <a:gd name="T65" fmla="*/ 0 h 4352"/>
                <a:gd name="T66" fmla="*/ 0 w 769"/>
                <a:gd name="T67" fmla="*/ 0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1036" name="Freeform 23"/>
          <p:cNvSpPr>
            <a:spLocks/>
          </p:cNvSpPr>
          <p:nvPr/>
        </p:nvSpPr>
        <p:spPr bwMode="auto">
          <a:xfrm>
            <a:off x="-180975" y="-63500"/>
            <a:ext cx="576263" cy="568801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7" name="Freeform 24"/>
          <p:cNvSpPr>
            <a:spLocks/>
          </p:cNvSpPr>
          <p:nvPr/>
        </p:nvSpPr>
        <p:spPr bwMode="auto">
          <a:xfrm>
            <a:off x="8785225" y="-63500"/>
            <a:ext cx="576263" cy="514826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8" name="Rectangle 2"/>
          <p:cNvSpPr>
            <a:spLocks noGrp="1" noChangeArrowheads="1"/>
          </p:cNvSpPr>
          <p:nvPr>
            <p:ph type="title"/>
          </p:nvPr>
        </p:nvSpPr>
        <p:spPr bwMode="auto">
          <a:xfrm>
            <a:off x="457200" y="274638"/>
            <a:ext cx="8229600" cy="70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9" name="Rectangle 3"/>
          <p:cNvSpPr>
            <a:spLocks noGrp="1" noChangeArrowheads="1"/>
          </p:cNvSpPr>
          <p:nvPr>
            <p:ph type="body" idx="1"/>
          </p:nvPr>
        </p:nvSpPr>
        <p:spPr bwMode="auto">
          <a:xfrm>
            <a:off x="457200" y="1160463"/>
            <a:ext cx="8229600" cy="496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5706D267-504B-49A3-B9DF-38E24DEE7692}"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56009210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charset="0"/>
          <a:ea typeface="宋体" pitchFamily="2" charset="-122"/>
        </a:defRPr>
      </a:lvl2pPr>
      <a:lvl3pPr algn="ctr" rtl="0" eaLnBrk="0" fontAlgn="base" hangingPunct="0">
        <a:spcBef>
          <a:spcPct val="0"/>
        </a:spcBef>
        <a:spcAft>
          <a:spcPct val="0"/>
        </a:spcAft>
        <a:defRPr sz="3600" b="1">
          <a:solidFill>
            <a:schemeClr val="tx2"/>
          </a:solidFill>
          <a:latin typeface="Arial" charset="0"/>
          <a:ea typeface="宋体" pitchFamily="2" charset="-122"/>
        </a:defRPr>
      </a:lvl3pPr>
      <a:lvl4pPr algn="ctr" rtl="0" eaLnBrk="0" fontAlgn="base" hangingPunct="0">
        <a:spcBef>
          <a:spcPct val="0"/>
        </a:spcBef>
        <a:spcAft>
          <a:spcPct val="0"/>
        </a:spcAft>
        <a:defRPr sz="3600" b="1">
          <a:solidFill>
            <a:schemeClr val="tx2"/>
          </a:solidFill>
          <a:latin typeface="Arial" charset="0"/>
          <a:ea typeface="宋体" pitchFamily="2" charset="-122"/>
        </a:defRPr>
      </a:lvl4pPr>
      <a:lvl5pPr algn="ctr" rtl="0" eaLnBrk="0" fontAlgn="base" hangingPunct="0">
        <a:spcBef>
          <a:spcPct val="0"/>
        </a:spcBef>
        <a:spcAft>
          <a:spcPct val="0"/>
        </a:spcAft>
        <a:defRPr sz="3600" b="1">
          <a:solidFill>
            <a:schemeClr val="tx2"/>
          </a:solidFill>
          <a:latin typeface="Arial" charset="0"/>
          <a:ea typeface="宋体" pitchFamily="2" charset="-122"/>
        </a:defRPr>
      </a:lvl5pPr>
      <a:lvl6pPr marL="457200" algn="ctr" rtl="0" fontAlgn="base">
        <a:spcBef>
          <a:spcPct val="0"/>
        </a:spcBef>
        <a:spcAft>
          <a:spcPct val="0"/>
        </a:spcAft>
        <a:defRPr sz="3600" b="1">
          <a:solidFill>
            <a:schemeClr val="tx2"/>
          </a:solidFill>
          <a:latin typeface="Arial" charset="0"/>
          <a:ea typeface="宋体" pitchFamily="2" charset="-122"/>
        </a:defRPr>
      </a:lvl6pPr>
      <a:lvl7pPr marL="914400" algn="ctr" rtl="0" fontAlgn="base">
        <a:spcBef>
          <a:spcPct val="0"/>
        </a:spcBef>
        <a:spcAft>
          <a:spcPct val="0"/>
        </a:spcAft>
        <a:defRPr sz="3600" b="1">
          <a:solidFill>
            <a:schemeClr val="tx2"/>
          </a:solidFill>
          <a:latin typeface="Arial" charset="0"/>
          <a:ea typeface="宋体" pitchFamily="2" charset="-122"/>
        </a:defRPr>
      </a:lvl7pPr>
      <a:lvl8pPr marL="1371600" algn="ctr" rtl="0" fontAlgn="base">
        <a:spcBef>
          <a:spcPct val="0"/>
        </a:spcBef>
        <a:spcAft>
          <a:spcPct val="0"/>
        </a:spcAft>
        <a:defRPr sz="3600" b="1">
          <a:solidFill>
            <a:schemeClr val="tx2"/>
          </a:solidFill>
          <a:latin typeface="Arial" charset="0"/>
          <a:ea typeface="宋体" pitchFamily="2" charset="-122"/>
        </a:defRPr>
      </a:lvl8pPr>
      <a:lvl9pPr marL="1828800" algn="ctr" rtl="0" fontAlgn="base">
        <a:spcBef>
          <a:spcPct val="0"/>
        </a:spcBef>
        <a:spcAft>
          <a:spcPct val="0"/>
        </a:spcAft>
        <a:defRPr sz="36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77701cc93d56fd32be09e69e"/>
          <p:cNvPicPr>
            <a:picLocks noChangeAspect="1" noChangeArrowheads="1"/>
          </p:cNvPicPr>
          <p:nvPr/>
        </p:nvPicPr>
        <p:blipFill>
          <a:blip r:embed="rId14">
            <a:extLst>
              <a:ext uri="{28A0092B-C50C-407E-A947-70E740481C1C}">
                <a14:useLocalDpi xmlns:a14="http://schemas.microsoft.com/office/drawing/2010/main" val="0"/>
              </a:ext>
            </a:extLst>
          </a:blip>
          <a:srcRect l="64966" t="29955" r="1347" b="13306"/>
          <a:stretch>
            <a:fillRect/>
          </a:stretch>
        </p:blipFill>
        <p:spPr bwMode="auto">
          <a:xfrm>
            <a:off x="6443663" y="2492375"/>
            <a:ext cx="2700337"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9" descr="绿色大理石"/>
          <p:cNvSpPr>
            <a:spLocks noChangeArrowheads="1"/>
          </p:cNvSpPr>
          <p:nvPr/>
        </p:nvSpPr>
        <p:spPr bwMode="auto">
          <a:xfrm rot="5400000">
            <a:off x="5517357" y="3239294"/>
            <a:ext cx="6858000" cy="395287"/>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028" name="Rectangle 10" descr="绿色大理石"/>
          <p:cNvSpPr>
            <a:spLocks noChangeArrowheads="1"/>
          </p:cNvSpPr>
          <p:nvPr/>
        </p:nvSpPr>
        <p:spPr bwMode="auto">
          <a:xfrm rot="16200000" flipH="1">
            <a:off x="-3231356" y="3239294"/>
            <a:ext cx="6858000" cy="395288"/>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029" name="Rectangle 11" descr="绿色大理石"/>
          <p:cNvSpPr>
            <a:spLocks noChangeArrowheads="1"/>
          </p:cNvSpPr>
          <p:nvPr/>
        </p:nvSpPr>
        <p:spPr bwMode="auto">
          <a:xfrm>
            <a:off x="0" y="6677025"/>
            <a:ext cx="9144000" cy="188913"/>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030" name="Freeform 12"/>
          <p:cNvSpPr>
            <a:spLocks/>
          </p:cNvSpPr>
          <p:nvPr/>
        </p:nvSpPr>
        <p:spPr bwMode="auto">
          <a:xfrm>
            <a:off x="-36513" y="-26988"/>
            <a:ext cx="900113" cy="7016751"/>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1" name="Freeform 13"/>
          <p:cNvSpPr>
            <a:spLocks/>
          </p:cNvSpPr>
          <p:nvPr/>
        </p:nvSpPr>
        <p:spPr bwMode="auto">
          <a:xfrm>
            <a:off x="395288" y="3933825"/>
            <a:ext cx="215900" cy="2484438"/>
          </a:xfrm>
          <a:custGeom>
            <a:avLst/>
            <a:gdLst>
              <a:gd name="T0" fmla="*/ 2147483647 w 135"/>
              <a:gd name="T1" fmla="*/ 2147483647 h 321"/>
              <a:gd name="T2" fmla="*/ 2147483647 w 135"/>
              <a:gd name="T3" fmla="*/ 0 h 321"/>
              <a:gd name="T4" fmla="*/ 2147483647 w 135"/>
              <a:gd name="T5" fmla="*/ 2147483647 h 321"/>
              <a:gd name="T6" fmla="*/ 2147483647 w 135"/>
              <a:gd name="T7" fmla="*/ 2147483647 h 321"/>
              <a:gd name="T8" fmla="*/ 2147483647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2" name="Freeform 14"/>
          <p:cNvSpPr>
            <a:spLocks/>
          </p:cNvSpPr>
          <p:nvPr/>
        </p:nvSpPr>
        <p:spPr bwMode="auto">
          <a:xfrm>
            <a:off x="142875" y="3752850"/>
            <a:ext cx="179388" cy="2303463"/>
          </a:xfrm>
          <a:custGeom>
            <a:avLst/>
            <a:gdLst>
              <a:gd name="T0" fmla="*/ 2147483647 w 135"/>
              <a:gd name="T1" fmla="*/ 2147483647 h 321"/>
              <a:gd name="T2" fmla="*/ 2147483647 w 135"/>
              <a:gd name="T3" fmla="*/ 0 h 321"/>
              <a:gd name="T4" fmla="*/ 2147483647 w 135"/>
              <a:gd name="T5" fmla="*/ 2147483647 h 321"/>
              <a:gd name="T6" fmla="*/ 2147483647 w 135"/>
              <a:gd name="T7" fmla="*/ 2147483647 h 321"/>
              <a:gd name="T8" fmla="*/ 2147483647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3" name="Freeform 15"/>
          <p:cNvSpPr>
            <a:spLocks/>
          </p:cNvSpPr>
          <p:nvPr/>
        </p:nvSpPr>
        <p:spPr bwMode="auto">
          <a:xfrm>
            <a:off x="-36513" y="-63500"/>
            <a:ext cx="576263" cy="568801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4" name="Freeform 16"/>
          <p:cNvSpPr>
            <a:spLocks/>
          </p:cNvSpPr>
          <p:nvPr/>
        </p:nvSpPr>
        <p:spPr bwMode="auto">
          <a:xfrm>
            <a:off x="107950" y="-26988"/>
            <a:ext cx="576263" cy="2987676"/>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nvGrpSpPr>
          <p:cNvPr id="1035" name="Group 17"/>
          <p:cNvGrpSpPr>
            <a:grpSpLocks/>
          </p:cNvGrpSpPr>
          <p:nvPr/>
        </p:nvGrpSpPr>
        <p:grpSpPr bwMode="auto">
          <a:xfrm flipH="1">
            <a:off x="8135938" y="-63500"/>
            <a:ext cx="1079500" cy="7053263"/>
            <a:chOff x="-23" y="-40"/>
            <a:chExt cx="567" cy="4443"/>
          </a:xfrm>
        </p:grpSpPr>
        <p:sp>
          <p:nvSpPr>
            <p:cNvPr id="1043" name="Freeform 18"/>
            <p:cNvSpPr>
              <a:spLocks/>
            </p:cNvSpPr>
            <p:nvPr/>
          </p:nvSpPr>
          <p:spPr bwMode="auto">
            <a:xfrm>
              <a:off x="-23" y="-17"/>
              <a:ext cx="567" cy="4420"/>
            </a:xfrm>
            <a:custGeom>
              <a:avLst/>
              <a:gdLst>
                <a:gd name="T0" fmla="*/ 4 w 769"/>
                <a:gd name="T1" fmla="*/ 0 h 4352"/>
                <a:gd name="T2" fmla="*/ 8 w 769"/>
                <a:gd name="T3" fmla="*/ 16 h 4352"/>
                <a:gd name="T4" fmla="*/ 20 w 769"/>
                <a:gd name="T5" fmla="*/ 51 h 4352"/>
                <a:gd name="T6" fmla="*/ 18 w 769"/>
                <a:gd name="T7" fmla="*/ 483 h 4352"/>
                <a:gd name="T8" fmla="*/ 18 w 769"/>
                <a:gd name="T9" fmla="*/ 1101 h 4352"/>
                <a:gd name="T10" fmla="*/ 15 w 769"/>
                <a:gd name="T11" fmla="*/ 1347 h 4352"/>
                <a:gd name="T12" fmla="*/ 14 w 769"/>
                <a:gd name="T13" fmla="*/ 1651 h 4352"/>
                <a:gd name="T14" fmla="*/ 13 w 769"/>
                <a:gd name="T15" fmla="*/ 1888 h 4352"/>
                <a:gd name="T16" fmla="*/ 15 w 769"/>
                <a:gd name="T17" fmla="*/ 2059 h 4352"/>
                <a:gd name="T18" fmla="*/ 16 w 769"/>
                <a:gd name="T19" fmla="*/ 2146 h 4352"/>
                <a:gd name="T20" fmla="*/ 17 w 769"/>
                <a:gd name="T21" fmla="*/ 2210 h 4352"/>
                <a:gd name="T22" fmla="*/ 18 w 769"/>
                <a:gd name="T23" fmla="*/ 2288 h 4352"/>
                <a:gd name="T24" fmla="*/ 20 w 769"/>
                <a:gd name="T25" fmla="*/ 2486 h 4352"/>
                <a:gd name="T26" fmla="*/ 21 w 769"/>
                <a:gd name="T27" fmla="*/ 2761 h 4352"/>
                <a:gd name="T28" fmla="*/ 21 w 769"/>
                <a:gd name="T29" fmla="*/ 3027 h 4352"/>
                <a:gd name="T30" fmla="*/ 21 w 769"/>
                <a:gd name="T31" fmla="*/ 3074 h 4352"/>
                <a:gd name="T32" fmla="*/ 22 w 769"/>
                <a:gd name="T33" fmla="*/ 3150 h 4352"/>
                <a:gd name="T34" fmla="*/ 22 w 769"/>
                <a:gd name="T35" fmla="*/ 3283 h 4352"/>
                <a:gd name="T36" fmla="*/ 24 w 769"/>
                <a:gd name="T37" fmla="*/ 3416 h 4352"/>
                <a:gd name="T38" fmla="*/ 24 w 769"/>
                <a:gd name="T39" fmla="*/ 3549 h 4352"/>
                <a:gd name="T40" fmla="*/ 25 w 769"/>
                <a:gd name="T41" fmla="*/ 3587 h 4352"/>
                <a:gd name="T42" fmla="*/ 25 w 769"/>
                <a:gd name="T43" fmla="*/ 4041 h 4352"/>
                <a:gd name="T44" fmla="*/ 27 w 769"/>
                <a:gd name="T45" fmla="*/ 4513 h 4352"/>
                <a:gd name="T46" fmla="*/ 25 w 769"/>
                <a:gd name="T47" fmla="*/ 5160 h 4352"/>
                <a:gd name="T48" fmla="*/ 22 w 769"/>
                <a:gd name="T49" fmla="*/ 4866 h 4352"/>
                <a:gd name="T50" fmla="*/ 18 w 769"/>
                <a:gd name="T51" fmla="*/ 4924 h 4352"/>
                <a:gd name="T52" fmla="*/ 14 w 769"/>
                <a:gd name="T53" fmla="*/ 5027 h 4352"/>
                <a:gd name="T54" fmla="*/ 12 w 769"/>
                <a:gd name="T55" fmla="*/ 4974 h 4352"/>
                <a:gd name="T56" fmla="*/ 11 w 769"/>
                <a:gd name="T57" fmla="*/ 4942 h 4352"/>
                <a:gd name="T58" fmla="*/ 10 w 769"/>
                <a:gd name="T59" fmla="*/ 4933 h 4352"/>
                <a:gd name="T60" fmla="*/ 10 w 769"/>
                <a:gd name="T61" fmla="*/ 4906 h 4352"/>
                <a:gd name="T62" fmla="*/ 9 w 769"/>
                <a:gd name="T63" fmla="*/ 4885 h 4352"/>
                <a:gd name="T64" fmla="*/ 7 w 769"/>
                <a:gd name="T65" fmla="*/ 4823 h 4352"/>
                <a:gd name="T66" fmla="*/ 4 w 769"/>
                <a:gd name="T67" fmla="*/ 4606 h 4352"/>
                <a:gd name="T68" fmla="*/ 5 w 769"/>
                <a:gd name="T69" fmla="*/ 3444 h 4352"/>
                <a:gd name="T70" fmla="*/ 7 w 769"/>
                <a:gd name="T71" fmla="*/ 3121 h 4352"/>
                <a:gd name="T72" fmla="*/ 6 w 769"/>
                <a:gd name="T73" fmla="*/ 2229 h 4352"/>
                <a:gd name="T74" fmla="*/ 5 w 769"/>
                <a:gd name="T75" fmla="*/ 1973 h 4352"/>
                <a:gd name="T76" fmla="*/ 2 w 769"/>
                <a:gd name="T77" fmla="*/ 1491 h 4352"/>
                <a:gd name="T78" fmla="*/ 1 w 769"/>
                <a:gd name="T79" fmla="*/ 1053 h 4352"/>
                <a:gd name="T80" fmla="*/ 1 w 769"/>
                <a:gd name="T81" fmla="*/ 626 h 4352"/>
                <a:gd name="T82" fmla="*/ 2 w 769"/>
                <a:gd name="T83" fmla="*/ 181 h 4352"/>
                <a:gd name="T84" fmla="*/ 7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4" name="Freeform 19"/>
            <p:cNvSpPr>
              <a:spLocks/>
            </p:cNvSpPr>
            <p:nvPr/>
          </p:nvSpPr>
          <p:spPr bwMode="auto">
            <a:xfrm>
              <a:off x="249" y="2478"/>
              <a:ext cx="136" cy="1565"/>
            </a:xfrm>
            <a:custGeom>
              <a:avLst/>
              <a:gdLst>
                <a:gd name="T0" fmla="*/ 98 w 135"/>
                <a:gd name="T1" fmla="*/ 2147483647 h 321"/>
                <a:gd name="T2" fmla="*/ 114 w 135"/>
                <a:gd name="T3" fmla="*/ 0 h 321"/>
                <a:gd name="T4" fmla="*/ 130 w 135"/>
                <a:gd name="T5" fmla="*/ 2147483647 h 321"/>
                <a:gd name="T6" fmla="*/ 106 w 135"/>
                <a:gd name="T7" fmla="*/ 2147483647 h 321"/>
                <a:gd name="T8" fmla="*/ 98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5" name="Freeform 20"/>
            <p:cNvSpPr>
              <a:spLocks/>
            </p:cNvSpPr>
            <p:nvPr/>
          </p:nvSpPr>
          <p:spPr bwMode="auto">
            <a:xfrm>
              <a:off x="90" y="2364"/>
              <a:ext cx="113" cy="1451"/>
            </a:xfrm>
            <a:custGeom>
              <a:avLst/>
              <a:gdLst>
                <a:gd name="T0" fmla="*/ 13 w 135"/>
                <a:gd name="T1" fmla="*/ 2147483647 h 321"/>
                <a:gd name="T2" fmla="*/ 14 w 135"/>
                <a:gd name="T3" fmla="*/ 0 h 321"/>
                <a:gd name="T4" fmla="*/ 16 w 135"/>
                <a:gd name="T5" fmla="*/ 2147483647 h 321"/>
                <a:gd name="T6" fmla="*/ 13 w 135"/>
                <a:gd name="T7" fmla="*/ 2147483647 h 321"/>
                <a:gd name="T8" fmla="*/ 13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6" name="Freeform 21"/>
            <p:cNvSpPr>
              <a:spLocks/>
            </p:cNvSpPr>
            <p:nvPr/>
          </p:nvSpPr>
          <p:spPr bwMode="auto">
            <a:xfrm>
              <a:off x="-23" y="-40"/>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7" name="Freeform 22"/>
            <p:cNvSpPr>
              <a:spLocks/>
            </p:cNvSpPr>
            <p:nvPr/>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0 h 4352"/>
                <a:gd name="T42" fmla="*/ 0 w 769"/>
                <a:gd name="T43" fmla="*/ 0 h 4352"/>
                <a:gd name="T44" fmla="*/ 0 w 769"/>
                <a:gd name="T45" fmla="*/ 0 h 4352"/>
                <a:gd name="T46" fmla="*/ 0 w 769"/>
                <a:gd name="T47" fmla="*/ 0 h 4352"/>
                <a:gd name="T48" fmla="*/ 0 w 769"/>
                <a:gd name="T49" fmla="*/ 0 h 4352"/>
                <a:gd name="T50" fmla="*/ 0 w 769"/>
                <a:gd name="T51" fmla="*/ 0 h 4352"/>
                <a:gd name="T52" fmla="*/ 0 w 769"/>
                <a:gd name="T53" fmla="*/ 0 h 4352"/>
                <a:gd name="T54" fmla="*/ 0 w 769"/>
                <a:gd name="T55" fmla="*/ 0 h 4352"/>
                <a:gd name="T56" fmla="*/ 0 w 769"/>
                <a:gd name="T57" fmla="*/ 0 h 4352"/>
                <a:gd name="T58" fmla="*/ 0 w 769"/>
                <a:gd name="T59" fmla="*/ 0 h 4352"/>
                <a:gd name="T60" fmla="*/ 0 w 769"/>
                <a:gd name="T61" fmla="*/ 0 h 4352"/>
                <a:gd name="T62" fmla="*/ 0 w 769"/>
                <a:gd name="T63" fmla="*/ 0 h 4352"/>
                <a:gd name="T64" fmla="*/ 0 w 769"/>
                <a:gd name="T65" fmla="*/ 0 h 4352"/>
                <a:gd name="T66" fmla="*/ 0 w 769"/>
                <a:gd name="T67" fmla="*/ 0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1036" name="Freeform 23"/>
          <p:cNvSpPr>
            <a:spLocks/>
          </p:cNvSpPr>
          <p:nvPr/>
        </p:nvSpPr>
        <p:spPr bwMode="auto">
          <a:xfrm>
            <a:off x="-180975" y="-63500"/>
            <a:ext cx="576263" cy="568801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7" name="Freeform 24"/>
          <p:cNvSpPr>
            <a:spLocks/>
          </p:cNvSpPr>
          <p:nvPr/>
        </p:nvSpPr>
        <p:spPr bwMode="auto">
          <a:xfrm>
            <a:off x="8785225" y="-63500"/>
            <a:ext cx="576263" cy="514826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8" name="Rectangle 2"/>
          <p:cNvSpPr>
            <a:spLocks noGrp="1" noChangeArrowheads="1"/>
          </p:cNvSpPr>
          <p:nvPr>
            <p:ph type="title"/>
          </p:nvPr>
        </p:nvSpPr>
        <p:spPr bwMode="auto">
          <a:xfrm>
            <a:off x="457200" y="274638"/>
            <a:ext cx="8229600" cy="70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9" name="Rectangle 3"/>
          <p:cNvSpPr>
            <a:spLocks noGrp="1" noChangeArrowheads="1"/>
          </p:cNvSpPr>
          <p:nvPr>
            <p:ph type="body" idx="1"/>
          </p:nvPr>
        </p:nvSpPr>
        <p:spPr bwMode="auto">
          <a:xfrm>
            <a:off x="457200" y="1160463"/>
            <a:ext cx="8229600" cy="496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5706D267-504B-49A3-B9DF-38E24DEE7692}"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348503186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charset="0"/>
          <a:ea typeface="宋体" pitchFamily="2" charset="-122"/>
        </a:defRPr>
      </a:lvl2pPr>
      <a:lvl3pPr algn="ctr" rtl="0" eaLnBrk="0" fontAlgn="base" hangingPunct="0">
        <a:spcBef>
          <a:spcPct val="0"/>
        </a:spcBef>
        <a:spcAft>
          <a:spcPct val="0"/>
        </a:spcAft>
        <a:defRPr sz="3600" b="1">
          <a:solidFill>
            <a:schemeClr val="tx2"/>
          </a:solidFill>
          <a:latin typeface="Arial" charset="0"/>
          <a:ea typeface="宋体" pitchFamily="2" charset="-122"/>
        </a:defRPr>
      </a:lvl3pPr>
      <a:lvl4pPr algn="ctr" rtl="0" eaLnBrk="0" fontAlgn="base" hangingPunct="0">
        <a:spcBef>
          <a:spcPct val="0"/>
        </a:spcBef>
        <a:spcAft>
          <a:spcPct val="0"/>
        </a:spcAft>
        <a:defRPr sz="3600" b="1">
          <a:solidFill>
            <a:schemeClr val="tx2"/>
          </a:solidFill>
          <a:latin typeface="Arial" charset="0"/>
          <a:ea typeface="宋体" pitchFamily="2" charset="-122"/>
        </a:defRPr>
      </a:lvl4pPr>
      <a:lvl5pPr algn="ctr" rtl="0" eaLnBrk="0" fontAlgn="base" hangingPunct="0">
        <a:spcBef>
          <a:spcPct val="0"/>
        </a:spcBef>
        <a:spcAft>
          <a:spcPct val="0"/>
        </a:spcAft>
        <a:defRPr sz="3600" b="1">
          <a:solidFill>
            <a:schemeClr val="tx2"/>
          </a:solidFill>
          <a:latin typeface="Arial" charset="0"/>
          <a:ea typeface="宋体" pitchFamily="2" charset="-122"/>
        </a:defRPr>
      </a:lvl5pPr>
      <a:lvl6pPr marL="457200" algn="ctr" rtl="0" fontAlgn="base">
        <a:spcBef>
          <a:spcPct val="0"/>
        </a:spcBef>
        <a:spcAft>
          <a:spcPct val="0"/>
        </a:spcAft>
        <a:defRPr sz="3600" b="1">
          <a:solidFill>
            <a:schemeClr val="tx2"/>
          </a:solidFill>
          <a:latin typeface="Arial" charset="0"/>
          <a:ea typeface="宋体" pitchFamily="2" charset="-122"/>
        </a:defRPr>
      </a:lvl6pPr>
      <a:lvl7pPr marL="914400" algn="ctr" rtl="0" fontAlgn="base">
        <a:spcBef>
          <a:spcPct val="0"/>
        </a:spcBef>
        <a:spcAft>
          <a:spcPct val="0"/>
        </a:spcAft>
        <a:defRPr sz="3600" b="1">
          <a:solidFill>
            <a:schemeClr val="tx2"/>
          </a:solidFill>
          <a:latin typeface="Arial" charset="0"/>
          <a:ea typeface="宋体" pitchFamily="2" charset="-122"/>
        </a:defRPr>
      </a:lvl7pPr>
      <a:lvl8pPr marL="1371600" algn="ctr" rtl="0" fontAlgn="base">
        <a:spcBef>
          <a:spcPct val="0"/>
        </a:spcBef>
        <a:spcAft>
          <a:spcPct val="0"/>
        </a:spcAft>
        <a:defRPr sz="3600" b="1">
          <a:solidFill>
            <a:schemeClr val="tx2"/>
          </a:solidFill>
          <a:latin typeface="Arial" charset="0"/>
          <a:ea typeface="宋体" pitchFamily="2" charset="-122"/>
        </a:defRPr>
      </a:lvl8pPr>
      <a:lvl9pPr marL="1828800" algn="ctr" rtl="0" fontAlgn="base">
        <a:spcBef>
          <a:spcPct val="0"/>
        </a:spcBef>
        <a:spcAft>
          <a:spcPct val="0"/>
        </a:spcAft>
        <a:defRPr sz="36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77701cc93d56fd32be09e69e"/>
          <p:cNvPicPr>
            <a:picLocks noChangeAspect="1" noChangeArrowheads="1"/>
          </p:cNvPicPr>
          <p:nvPr/>
        </p:nvPicPr>
        <p:blipFill>
          <a:blip r:embed="rId14">
            <a:extLst>
              <a:ext uri="{28A0092B-C50C-407E-A947-70E740481C1C}">
                <a14:useLocalDpi xmlns:a14="http://schemas.microsoft.com/office/drawing/2010/main" val="0"/>
              </a:ext>
            </a:extLst>
          </a:blip>
          <a:srcRect l="64966" t="29955" r="1347" b="13306"/>
          <a:stretch>
            <a:fillRect/>
          </a:stretch>
        </p:blipFill>
        <p:spPr bwMode="auto">
          <a:xfrm>
            <a:off x="6443663" y="2492375"/>
            <a:ext cx="2700337"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9" descr="绿色大理石"/>
          <p:cNvSpPr>
            <a:spLocks noChangeArrowheads="1"/>
          </p:cNvSpPr>
          <p:nvPr/>
        </p:nvSpPr>
        <p:spPr bwMode="auto">
          <a:xfrm rot="5400000">
            <a:off x="5517357" y="3239294"/>
            <a:ext cx="6858000" cy="395287"/>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028" name="Rectangle 10" descr="绿色大理石"/>
          <p:cNvSpPr>
            <a:spLocks noChangeArrowheads="1"/>
          </p:cNvSpPr>
          <p:nvPr/>
        </p:nvSpPr>
        <p:spPr bwMode="auto">
          <a:xfrm rot="16200000" flipH="1">
            <a:off x="-3231356" y="3239294"/>
            <a:ext cx="6858000" cy="395288"/>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029" name="Rectangle 11" descr="绿色大理石"/>
          <p:cNvSpPr>
            <a:spLocks noChangeArrowheads="1"/>
          </p:cNvSpPr>
          <p:nvPr/>
        </p:nvSpPr>
        <p:spPr bwMode="auto">
          <a:xfrm>
            <a:off x="0" y="6677025"/>
            <a:ext cx="9144000" cy="188913"/>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030" name="Freeform 12"/>
          <p:cNvSpPr>
            <a:spLocks/>
          </p:cNvSpPr>
          <p:nvPr/>
        </p:nvSpPr>
        <p:spPr bwMode="auto">
          <a:xfrm>
            <a:off x="-36513" y="-26988"/>
            <a:ext cx="900113" cy="7016751"/>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1" name="Freeform 13"/>
          <p:cNvSpPr>
            <a:spLocks/>
          </p:cNvSpPr>
          <p:nvPr/>
        </p:nvSpPr>
        <p:spPr bwMode="auto">
          <a:xfrm>
            <a:off x="395288" y="3933825"/>
            <a:ext cx="215900" cy="2484438"/>
          </a:xfrm>
          <a:custGeom>
            <a:avLst/>
            <a:gdLst>
              <a:gd name="T0" fmla="*/ 2147483647 w 135"/>
              <a:gd name="T1" fmla="*/ 2147483647 h 321"/>
              <a:gd name="T2" fmla="*/ 2147483647 w 135"/>
              <a:gd name="T3" fmla="*/ 0 h 321"/>
              <a:gd name="T4" fmla="*/ 2147483647 w 135"/>
              <a:gd name="T5" fmla="*/ 2147483647 h 321"/>
              <a:gd name="T6" fmla="*/ 2147483647 w 135"/>
              <a:gd name="T7" fmla="*/ 2147483647 h 321"/>
              <a:gd name="T8" fmla="*/ 2147483647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2" name="Freeform 14"/>
          <p:cNvSpPr>
            <a:spLocks/>
          </p:cNvSpPr>
          <p:nvPr/>
        </p:nvSpPr>
        <p:spPr bwMode="auto">
          <a:xfrm>
            <a:off x="142875" y="3752850"/>
            <a:ext cx="179388" cy="2303463"/>
          </a:xfrm>
          <a:custGeom>
            <a:avLst/>
            <a:gdLst>
              <a:gd name="T0" fmla="*/ 2147483647 w 135"/>
              <a:gd name="T1" fmla="*/ 2147483647 h 321"/>
              <a:gd name="T2" fmla="*/ 2147483647 w 135"/>
              <a:gd name="T3" fmla="*/ 0 h 321"/>
              <a:gd name="T4" fmla="*/ 2147483647 w 135"/>
              <a:gd name="T5" fmla="*/ 2147483647 h 321"/>
              <a:gd name="T6" fmla="*/ 2147483647 w 135"/>
              <a:gd name="T7" fmla="*/ 2147483647 h 321"/>
              <a:gd name="T8" fmla="*/ 2147483647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3" name="Freeform 15"/>
          <p:cNvSpPr>
            <a:spLocks/>
          </p:cNvSpPr>
          <p:nvPr/>
        </p:nvSpPr>
        <p:spPr bwMode="auto">
          <a:xfrm>
            <a:off x="-36513" y="-63500"/>
            <a:ext cx="576263" cy="568801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4" name="Freeform 16"/>
          <p:cNvSpPr>
            <a:spLocks/>
          </p:cNvSpPr>
          <p:nvPr/>
        </p:nvSpPr>
        <p:spPr bwMode="auto">
          <a:xfrm>
            <a:off x="107950" y="-26988"/>
            <a:ext cx="576263" cy="2987676"/>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nvGrpSpPr>
          <p:cNvPr id="1035" name="Group 17"/>
          <p:cNvGrpSpPr>
            <a:grpSpLocks/>
          </p:cNvGrpSpPr>
          <p:nvPr/>
        </p:nvGrpSpPr>
        <p:grpSpPr bwMode="auto">
          <a:xfrm flipH="1">
            <a:off x="8135938" y="-63500"/>
            <a:ext cx="1079500" cy="7053263"/>
            <a:chOff x="-23" y="-40"/>
            <a:chExt cx="567" cy="4443"/>
          </a:xfrm>
        </p:grpSpPr>
        <p:sp>
          <p:nvSpPr>
            <p:cNvPr id="1043" name="Freeform 18"/>
            <p:cNvSpPr>
              <a:spLocks/>
            </p:cNvSpPr>
            <p:nvPr/>
          </p:nvSpPr>
          <p:spPr bwMode="auto">
            <a:xfrm>
              <a:off x="-23" y="-17"/>
              <a:ext cx="567" cy="4420"/>
            </a:xfrm>
            <a:custGeom>
              <a:avLst/>
              <a:gdLst>
                <a:gd name="T0" fmla="*/ 4 w 769"/>
                <a:gd name="T1" fmla="*/ 0 h 4352"/>
                <a:gd name="T2" fmla="*/ 8 w 769"/>
                <a:gd name="T3" fmla="*/ 16 h 4352"/>
                <a:gd name="T4" fmla="*/ 20 w 769"/>
                <a:gd name="T5" fmla="*/ 51 h 4352"/>
                <a:gd name="T6" fmla="*/ 18 w 769"/>
                <a:gd name="T7" fmla="*/ 483 h 4352"/>
                <a:gd name="T8" fmla="*/ 18 w 769"/>
                <a:gd name="T9" fmla="*/ 1101 h 4352"/>
                <a:gd name="T10" fmla="*/ 15 w 769"/>
                <a:gd name="T11" fmla="*/ 1347 h 4352"/>
                <a:gd name="T12" fmla="*/ 14 w 769"/>
                <a:gd name="T13" fmla="*/ 1651 h 4352"/>
                <a:gd name="T14" fmla="*/ 13 w 769"/>
                <a:gd name="T15" fmla="*/ 1888 h 4352"/>
                <a:gd name="T16" fmla="*/ 15 w 769"/>
                <a:gd name="T17" fmla="*/ 2059 h 4352"/>
                <a:gd name="T18" fmla="*/ 16 w 769"/>
                <a:gd name="T19" fmla="*/ 2146 h 4352"/>
                <a:gd name="T20" fmla="*/ 17 w 769"/>
                <a:gd name="T21" fmla="*/ 2210 h 4352"/>
                <a:gd name="T22" fmla="*/ 18 w 769"/>
                <a:gd name="T23" fmla="*/ 2288 h 4352"/>
                <a:gd name="T24" fmla="*/ 20 w 769"/>
                <a:gd name="T25" fmla="*/ 2486 h 4352"/>
                <a:gd name="T26" fmla="*/ 21 w 769"/>
                <a:gd name="T27" fmla="*/ 2761 h 4352"/>
                <a:gd name="T28" fmla="*/ 21 w 769"/>
                <a:gd name="T29" fmla="*/ 3027 h 4352"/>
                <a:gd name="T30" fmla="*/ 21 w 769"/>
                <a:gd name="T31" fmla="*/ 3074 h 4352"/>
                <a:gd name="T32" fmla="*/ 22 w 769"/>
                <a:gd name="T33" fmla="*/ 3150 h 4352"/>
                <a:gd name="T34" fmla="*/ 22 w 769"/>
                <a:gd name="T35" fmla="*/ 3283 h 4352"/>
                <a:gd name="T36" fmla="*/ 24 w 769"/>
                <a:gd name="T37" fmla="*/ 3416 h 4352"/>
                <a:gd name="T38" fmla="*/ 24 w 769"/>
                <a:gd name="T39" fmla="*/ 3549 h 4352"/>
                <a:gd name="T40" fmla="*/ 25 w 769"/>
                <a:gd name="T41" fmla="*/ 3587 h 4352"/>
                <a:gd name="T42" fmla="*/ 25 w 769"/>
                <a:gd name="T43" fmla="*/ 4041 h 4352"/>
                <a:gd name="T44" fmla="*/ 27 w 769"/>
                <a:gd name="T45" fmla="*/ 4513 h 4352"/>
                <a:gd name="T46" fmla="*/ 25 w 769"/>
                <a:gd name="T47" fmla="*/ 5160 h 4352"/>
                <a:gd name="T48" fmla="*/ 22 w 769"/>
                <a:gd name="T49" fmla="*/ 4866 h 4352"/>
                <a:gd name="T50" fmla="*/ 18 w 769"/>
                <a:gd name="T51" fmla="*/ 4924 h 4352"/>
                <a:gd name="T52" fmla="*/ 14 w 769"/>
                <a:gd name="T53" fmla="*/ 5027 h 4352"/>
                <a:gd name="T54" fmla="*/ 12 w 769"/>
                <a:gd name="T55" fmla="*/ 4974 h 4352"/>
                <a:gd name="T56" fmla="*/ 11 w 769"/>
                <a:gd name="T57" fmla="*/ 4942 h 4352"/>
                <a:gd name="T58" fmla="*/ 10 w 769"/>
                <a:gd name="T59" fmla="*/ 4933 h 4352"/>
                <a:gd name="T60" fmla="*/ 10 w 769"/>
                <a:gd name="T61" fmla="*/ 4906 h 4352"/>
                <a:gd name="T62" fmla="*/ 9 w 769"/>
                <a:gd name="T63" fmla="*/ 4885 h 4352"/>
                <a:gd name="T64" fmla="*/ 7 w 769"/>
                <a:gd name="T65" fmla="*/ 4823 h 4352"/>
                <a:gd name="T66" fmla="*/ 4 w 769"/>
                <a:gd name="T67" fmla="*/ 4606 h 4352"/>
                <a:gd name="T68" fmla="*/ 5 w 769"/>
                <a:gd name="T69" fmla="*/ 3444 h 4352"/>
                <a:gd name="T70" fmla="*/ 7 w 769"/>
                <a:gd name="T71" fmla="*/ 3121 h 4352"/>
                <a:gd name="T72" fmla="*/ 6 w 769"/>
                <a:gd name="T73" fmla="*/ 2229 h 4352"/>
                <a:gd name="T74" fmla="*/ 5 w 769"/>
                <a:gd name="T75" fmla="*/ 1973 h 4352"/>
                <a:gd name="T76" fmla="*/ 2 w 769"/>
                <a:gd name="T77" fmla="*/ 1491 h 4352"/>
                <a:gd name="T78" fmla="*/ 1 w 769"/>
                <a:gd name="T79" fmla="*/ 1053 h 4352"/>
                <a:gd name="T80" fmla="*/ 1 w 769"/>
                <a:gd name="T81" fmla="*/ 626 h 4352"/>
                <a:gd name="T82" fmla="*/ 2 w 769"/>
                <a:gd name="T83" fmla="*/ 181 h 4352"/>
                <a:gd name="T84" fmla="*/ 7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4" name="Freeform 19"/>
            <p:cNvSpPr>
              <a:spLocks/>
            </p:cNvSpPr>
            <p:nvPr/>
          </p:nvSpPr>
          <p:spPr bwMode="auto">
            <a:xfrm>
              <a:off x="249" y="2478"/>
              <a:ext cx="136" cy="1565"/>
            </a:xfrm>
            <a:custGeom>
              <a:avLst/>
              <a:gdLst>
                <a:gd name="T0" fmla="*/ 98 w 135"/>
                <a:gd name="T1" fmla="*/ 2147483647 h 321"/>
                <a:gd name="T2" fmla="*/ 114 w 135"/>
                <a:gd name="T3" fmla="*/ 0 h 321"/>
                <a:gd name="T4" fmla="*/ 130 w 135"/>
                <a:gd name="T5" fmla="*/ 2147483647 h 321"/>
                <a:gd name="T6" fmla="*/ 106 w 135"/>
                <a:gd name="T7" fmla="*/ 2147483647 h 321"/>
                <a:gd name="T8" fmla="*/ 98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5" name="Freeform 20"/>
            <p:cNvSpPr>
              <a:spLocks/>
            </p:cNvSpPr>
            <p:nvPr/>
          </p:nvSpPr>
          <p:spPr bwMode="auto">
            <a:xfrm>
              <a:off x="90" y="2364"/>
              <a:ext cx="113" cy="1451"/>
            </a:xfrm>
            <a:custGeom>
              <a:avLst/>
              <a:gdLst>
                <a:gd name="T0" fmla="*/ 13 w 135"/>
                <a:gd name="T1" fmla="*/ 2147483647 h 321"/>
                <a:gd name="T2" fmla="*/ 14 w 135"/>
                <a:gd name="T3" fmla="*/ 0 h 321"/>
                <a:gd name="T4" fmla="*/ 16 w 135"/>
                <a:gd name="T5" fmla="*/ 2147483647 h 321"/>
                <a:gd name="T6" fmla="*/ 13 w 135"/>
                <a:gd name="T7" fmla="*/ 2147483647 h 321"/>
                <a:gd name="T8" fmla="*/ 13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6" name="Freeform 21"/>
            <p:cNvSpPr>
              <a:spLocks/>
            </p:cNvSpPr>
            <p:nvPr/>
          </p:nvSpPr>
          <p:spPr bwMode="auto">
            <a:xfrm>
              <a:off x="-23" y="-40"/>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7" name="Freeform 22"/>
            <p:cNvSpPr>
              <a:spLocks/>
            </p:cNvSpPr>
            <p:nvPr/>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0 h 4352"/>
                <a:gd name="T42" fmla="*/ 0 w 769"/>
                <a:gd name="T43" fmla="*/ 0 h 4352"/>
                <a:gd name="T44" fmla="*/ 0 w 769"/>
                <a:gd name="T45" fmla="*/ 0 h 4352"/>
                <a:gd name="T46" fmla="*/ 0 w 769"/>
                <a:gd name="T47" fmla="*/ 0 h 4352"/>
                <a:gd name="T48" fmla="*/ 0 w 769"/>
                <a:gd name="T49" fmla="*/ 0 h 4352"/>
                <a:gd name="T50" fmla="*/ 0 w 769"/>
                <a:gd name="T51" fmla="*/ 0 h 4352"/>
                <a:gd name="T52" fmla="*/ 0 w 769"/>
                <a:gd name="T53" fmla="*/ 0 h 4352"/>
                <a:gd name="T54" fmla="*/ 0 w 769"/>
                <a:gd name="T55" fmla="*/ 0 h 4352"/>
                <a:gd name="T56" fmla="*/ 0 w 769"/>
                <a:gd name="T57" fmla="*/ 0 h 4352"/>
                <a:gd name="T58" fmla="*/ 0 w 769"/>
                <a:gd name="T59" fmla="*/ 0 h 4352"/>
                <a:gd name="T60" fmla="*/ 0 w 769"/>
                <a:gd name="T61" fmla="*/ 0 h 4352"/>
                <a:gd name="T62" fmla="*/ 0 w 769"/>
                <a:gd name="T63" fmla="*/ 0 h 4352"/>
                <a:gd name="T64" fmla="*/ 0 w 769"/>
                <a:gd name="T65" fmla="*/ 0 h 4352"/>
                <a:gd name="T66" fmla="*/ 0 w 769"/>
                <a:gd name="T67" fmla="*/ 0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1036" name="Freeform 23"/>
          <p:cNvSpPr>
            <a:spLocks/>
          </p:cNvSpPr>
          <p:nvPr/>
        </p:nvSpPr>
        <p:spPr bwMode="auto">
          <a:xfrm>
            <a:off x="-180975" y="-63500"/>
            <a:ext cx="576263" cy="568801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7" name="Freeform 24"/>
          <p:cNvSpPr>
            <a:spLocks/>
          </p:cNvSpPr>
          <p:nvPr/>
        </p:nvSpPr>
        <p:spPr bwMode="auto">
          <a:xfrm>
            <a:off x="8785225" y="-63500"/>
            <a:ext cx="576263" cy="514826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8" name="Rectangle 2"/>
          <p:cNvSpPr>
            <a:spLocks noGrp="1" noChangeArrowheads="1"/>
          </p:cNvSpPr>
          <p:nvPr>
            <p:ph type="title"/>
          </p:nvPr>
        </p:nvSpPr>
        <p:spPr bwMode="auto">
          <a:xfrm>
            <a:off x="457200" y="274638"/>
            <a:ext cx="8229600" cy="70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9" name="Rectangle 3"/>
          <p:cNvSpPr>
            <a:spLocks noGrp="1" noChangeArrowheads="1"/>
          </p:cNvSpPr>
          <p:nvPr>
            <p:ph type="body" idx="1"/>
          </p:nvPr>
        </p:nvSpPr>
        <p:spPr bwMode="auto">
          <a:xfrm>
            <a:off x="457200" y="1160463"/>
            <a:ext cx="8229600" cy="496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5706D267-504B-49A3-B9DF-38E24DEE7692}"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2553178049"/>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charset="0"/>
          <a:ea typeface="宋体" pitchFamily="2" charset="-122"/>
        </a:defRPr>
      </a:lvl2pPr>
      <a:lvl3pPr algn="ctr" rtl="0" eaLnBrk="0" fontAlgn="base" hangingPunct="0">
        <a:spcBef>
          <a:spcPct val="0"/>
        </a:spcBef>
        <a:spcAft>
          <a:spcPct val="0"/>
        </a:spcAft>
        <a:defRPr sz="3600" b="1">
          <a:solidFill>
            <a:schemeClr val="tx2"/>
          </a:solidFill>
          <a:latin typeface="Arial" charset="0"/>
          <a:ea typeface="宋体" pitchFamily="2" charset="-122"/>
        </a:defRPr>
      </a:lvl3pPr>
      <a:lvl4pPr algn="ctr" rtl="0" eaLnBrk="0" fontAlgn="base" hangingPunct="0">
        <a:spcBef>
          <a:spcPct val="0"/>
        </a:spcBef>
        <a:spcAft>
          <a:spcPct val="0"/>
        </a:spcAft>
        <a:defRPr sz="3600" b="1">
          <a:solidFill>
            <a:schemeClr val="tx2"/>
          </a:solidFill>
          <a:latin typeface="Arial" charset="0"/>
          <a:ea typeface="宋体" pitchFamily="2" charset="-122"/>
        </a:defRPr>
      </a:lvl4pPr>
      <a:lvl5pPr algn="ctr" rtl="0" eaLnBrk="0" fontAlgn="base" hangingPunct="0">
        <a:spcBef>
          <a:spcPct val="0"/>
        </a:spcBef>
        <a:spcAft>
          <a:spcPct val="0"/>
        </a:spcAft>
        <a:defRPr sz="3600" b="1">
          <a:solidFill>
            <a:schemeClr val="tx2"/>
          </a:solidFill>
          <a:latin typeface="Arial" charset="0"/>
          <a:ea typeface="宋体" pitchFamily="2" charset="-122"/>
        </a:defRPr>
      </a:lvl5pPr>
      <a:lvl6pPr marL="457200" algn="ctr" rtl="0" fontAlgn="base">
        <a:spcBef>
          <a:spcPct val="0"/>
        </a:spcBef>
        <a:spcAft>
          <a:spcPct val="0"/>
        </a:spcAft>
        <a:defRPr sz="3600" b="1">
          <a:solidFill>
            <a:schemeClr val="tx2"/>
          </a:solidFill>
          <a:latin typeface="Arial" charset="0"/>
          <a:ea typeface="宋体" pitchFamily="2" charset="-122"/>
        </a:defRPr>
      </a:lvl6pPr>
      <a:lvl7pPr marL="914400" algn="ctr" rtl="0" fontAlgn="base">
        <a:spcBef>
          <a:spcPct val="0"/>
        </a:spcBef>
        <a:spcAft>
          <a:spcPct val="0"/>
        </a:spcAft>
        <a:defRPr sz="3600" b="1">
          <a:solidFill>
            <a:schemeClr val="tx2"/>
          </a:solidFill>
          <a:latin typeface="Arial" charset="0"/>
          <a:ea typeface="宋体" pitchFamily="2" charset="-122"/>
        </a:defRPr>
      </a:lvl7pPr>
      <a:lvl8pPr marL="1371600" algn="ctr" rtl="0" fontAlgn="base">
        <a:spcBef>
          <a:spcPct val="0"/>
        </a:spcBef>
        <a:spcAft>
          <a:spcPct val="0"/>
        </a:spcAft>
        <a:defRPr sz="3600" b="1">
          <a:solidFill>
            <a:schemeClr val="tx2"/>
          </a:solidFill>
          <a:latin typeface="Arial" charset="0"/>
          <a:ea typeface="宋体" pitchFamily="2" charset="-122"/>
        </a:defRPr>
      </a:lvl8pPr>
      <a:lvl9pPr marL="1828800" algn="ctr" rtl="0" fontAlgn="base">
        <a:spcBef>
          <a:spcPct val="0"/>
        </a:spcBef>
        <a:spcAft>
          <a:spcPct val="0"/>
        </a:spcAft>
        <a:defRPr sz="36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77701cc93d56fd32be09e69e"/>
          <p:cNvPicPr>
            <a:picLocks noChangeAspect="1" noChangeArrowheads="1"/>
          </p:cNvPicPr>
          <p:nvPr/>
        </p:nvPicPr>
        <p:blipFill>
          <a:blip r:embed="rId14">
            <a:extLst>
              <a:ext uri="{28A0092B-C50C-407E-A947-70E740481C1C}">
                <a14:useLocalDpi xmlns:a14="http://schemas.microsoft.com/office/drawing/2010/main" val="0"/>
              </a:ext>
            </a:extLst>
          </a:blip>
          <a:srcRect l="64966" t="29955" r="1347" b="13306"/>
          <a:stretch>
            <a:fillRect/>
          </a:stretch>
        </p:blipFill>
        <p:spPr bwMode="auto">
          <a:xfrm>
            <a:off x="6443663" y="2492375"/>
            <a:ext cx="2700337"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9" descr="绿色大理石"/>
          <p:cNvSpPr>
            <a:spLocks noChangeArrowheads="1"/>
          </p:cNvSpPr>
          <p:nvPr/>
        </p:nvSpPr>
        <p:spPr bwMode="auto">
          <a:xfrm rot="5400000">
            <a:off x="5517357" y="3239294"/>
            <a:ext cx="6858000" cy="395287"/>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028" name="Rectangle 10" descr="绿色大理石"/>
          <p:cNvSpPr>
            <a:spLocks noChangeArrowheads="1"/>
          </p:cNvSpPr>
          <p:nvPr/>
        </p:nvSpPr>
        <p:spPr bwMode="auto">
          <a:xfrm rot="16200000" flipH="1">
            <a:off x="-3231356" y="3239294"/>
            <a:ext cx="6858000" cy="395288"/>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029" name="Rectangle 11" descr="绿色大理石"/>
          <p:cNvSpPr>
            <a:spLocks noChangeArrowheads="1"/>
          </p:cNvSpPr>
          <p:nvPr/>
        </p:nvSpPr>
        <p:spPr bwMode="auto">
          <a:xfrm>
            <a:off x="0" y="6677025"/>
            <a:ext cx="9144000" cy="188913"/>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030" name="Freeform 12"/>
          <p:cNvSpPr>
            <a:spLocks/>
          </p:cNvSpPr>
          <p:nvPr/>
        </p:nvSpPr>
        <p:spPr bwMode="auto">
          <a:xfrm>
            <a:off x="-36513" y="-26988"/>
            <a:ext cx="900113" cy="7016751"/>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1" name="Freeform 13"/>
          <p:cNvSpPr>
            <a:spLocks/>
          </p:cNvSpPr>
          <p:nvPr/>
        </p:nvSpPr>
        <p:spPr bwMode="auto">
          <a:xfrm>
            <a:off x="395288" y="3933825"/>
            <a:ext cx="215900" cy="2484438"/>
          </a:xfrm>
          <a:custGeom>
            <a:avLst/>
            <a:gdLst>
              <a:gd name="T0" fmla="*/ 2147483647 w 135"/>
              <a:gd name="T1" fmla="*/ 2147483647 h 321"/>
              <a:gd name="T2" fmla="*/ 2147483647 w 135"/>
              <a:gd name="T3" fmla="*/ 0 h 321"/>
              <a:gd name="T4" fmla="*/ 2147483647 w 135"/>
              <a:gd name="T5" fmla="*/ 2147483647 h 321"/>
              <a:gd name="T6" fmla="*/ 2147483647 w 135"/>
              <a:gd name="T7" fmla="*/ 2147483647 h 321"/>
              <a:gd name="T8" fmla="*/ 2147483647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2" name="Freeform 14"/>
          <p:cNvSpPr>
            <a:spLocks/>
          </p:cNvSpPr>
          <p:nvPr/>
        </p:nvSpPr>
        <p:spPr bwMode="auto">
          <a:xfrm>
            <a:off x="142875" y="3752850"/>
            <a:ext cx="179388" cy="2303463"/>
          </a:xfrm>
          <a:custGeom>
            <a:avLst/>
            <a:gdLst>
              <a:gd name="T0" fmla="*/ 2147483647 w 135"/>
              <a:gd name="T1" fmla="*/ 2147483647 h 321"/>
              <a:gd name="T2" fmla="*/ 2147483647 w 135"/>
              <a:gd name="T3" fmla="*/ 0 h 321"/>
              <a:gd name="T4" fmla="*/ 2147483647 w 135"/>
              <a:gd name="T5" fmla="*/ 2147483647 h 321"/>
              <a:gd name="T6" fmla="*/ 2147483647 w 135"/>
              <a:gd name="T7" fmla="*/ 2147483647 h 321"/>
              <a:gd name="T8" fmla="*/ 2147483647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3" name="Freeform 15"/>
          <p:cNvSpPr>
            <a:spLocks/>
          </p:cNvSpPr>
          <p:nvPr/>
        </p:nvSpPr>
        <p:spPr bwMode="auto">
          <a:xfrm>
            <a:off x="-36513" y="-63500"/>
            <a:ext cx="576263" cy="568801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4" name="Freeform 16"/>
          <p:cNvSpPr>
            <a:spLocks/>
          </p:cNvSpPr>
          <p:nvPr/>
        </p:nvSpPr>
        <p:spPr bwMode="auto">
          <a:xfrm>
            <a:off x="107950" y="-26988"/>
            <a:ext cx="576263" cy="2987676"/>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nvGrpSpPr>
          <p:cNvPr id="1035" name="Group 17"/>
          <p:cNvGrpSpPr>
            <a:grpSpLocks/>
          </p:cNvGrpSpPr>
          <p:nvPr/>
        </p:nvGrpSpPr>
        <p:grpSpPr bwMode="auto">
          <a:xfrm flipH="1">
            <a:off x="8135938" y="-63500"/>
            <a:ext cx="1079500" cy="7053263"/>
            <a:chOff x="-23" y="-40"/>
            <a:chExt cx="567" cy="4443"/>
          </a:xfrm>
        </p:grpSpPr>
        <p:sp>
          <p:nvSpPr>
            <p:cNvPr id="1043" name="Freeform 18"/>
            <p:cNvSpPr>
              <a:spLocks/>
            </p:cNvSpPr>
            <p:nvPr/>
          </p:nvSpPr>
          <p:spPr bwMode="auto">
            <a:xfrm>
              <a:off x="-23" y="-17"/>
              <a:ext cx="567" cy="4420"/>
            </a:xfrm>
            <a:custGeom>
              <a:avLst/>
              <a:gdLst>
                <a:gd name="T0" fmla="*/ 4 w 769"/>
                <a:gd name="T1" fmla="*/ 0 h 4352"/>
                <a:gd name="T2" fmla="*/ 8 w 769"/>
                <a:gd name="T3" fmla="*/ 16 h 4352"/>
                <a:gd name="T4" fmla="*/ 20 w 769"/>
                <a:gd name="T5" fmla="*/ 51 h 4352"/>
                <a:gd name="T6" fmla="*/ 18 w 769"/>
                <a:gd name="T7" fmla="*/ 483 h 4352"/>
                <a:gd name="T8" fmla="*/ 18 w 769"/>
                <a:gd name="T9" fmla="*/ 1101 h 4352"/>
                <a:gd name="T10" fmla="*/ 15 w 769"/>
                <a:gd name="T11" fmla="*/ 1347 h 4352"/>
                <a:gd name="T12" fmla="*/ 14 w 769"/>
                <a:gd name="T13" fmla="*/ 1651 h 4352"/>
                <a:gd name="T14" fmla="*/ 13 w 769"/>
                <a:gd name="T15" fmla="*/ 1888 h 4352"/>
                <a:gd name="T16" fmla="*/ 15 w 769"/>
                <a:gd name="T17" fmla="*/ 2059 h 4352"/>
                <a:gd name="T18" fmla="*/ 16 w 769"/>
                <a:gd name="T19" fmla="*/ 2146 h 4352"/>
                <a:gd name="T20" fmla="*/ 17 w 769"/>
                <a:gd name="T21" fmla="*/ 2210 h 4352"/>
                <a:gd name="T22" fmla="*/ 18 w 769"/>
                <a:gd name="T23" fmla="*/ 2288 h 4352"/>
                <a:gd name="T24" fmla="*/ 20 w 769"/>
                <a:gd name="T25" fmla="*/ 2486 h 4352"/>
                <a:gd name="T26" fmla="*/ 21 w 769"/>
                <a:gd name="T27" fmla="*/ 2761 h 4352"/>
                <a:gd name="T28" fmla="*/ 21 w 769"/>
                <a:gd name="T29" fmla="*/ 3027 h 4352"/>
                <a:gd name="T30" fmla="*/ 21 w 769"/>
                <a:gd name="T31" fmla="*/ 3074 h 4352"/>
                <a:gd name="T32" fmla="*/ 22 w 769"/>
                <a:gd name="T33" fmla="*/ 3150 h 4352"/>
                <a:gd name="T34" fmla="*/ 22 w 769"/>
                <a:gd name="T35" fmla="*/ 3283 h 4352"/>
                <a:gd name="T36" fmla="*/ 24 w 769"/>
                <a:gd name="T37" fmla="*/ 3416 h 4352"/>
                <a:gd name="T38" fmla="*/ 24 w 769"/>
                <a:gd name="T39" fmla="*/ 3549 h 4352"/>
                <a:gd name="T40" fmla="*/ 25 w 769"/>
                <a:gd name="T41" fmla="*/ 3587 h 4352"/>
                <a:gd name="T42" fmla="*/ 25 w 769"/>
                <a:gd name="T43" fmla="*/ 4041 h 4352"/>
                <a:gd name="T44" fmla="*/ 27 w 769"/>
                <a:gd name="T45" fmla="*/ 4513 h 4352"/>
                <a:gd name="T46" fmla="*/ 25 w 769"/>
                <a:gd name="T47" fmla="*/ 5160 h 4352"/>
                <a:gd name="T48" fmla="*/ 22 w 769"/>
                <a:gd name="T49" fmla="*/ 4866 h 4352"/>
                <a:gd name="T50" fmla="*/ 18 w 769"/>
                <a:gd name="T51" fmla="*/ 4924 h 4352"/>
                <a:gd name="T52" fmla="*/ 14 w 769"/>
                <a:gd name="T53" fmla="*/ 5027 h 4352"/>
                <a:gd name="T54" fmla="*/ 12 w 769"/>
                <a:gd name="T55" fmla="*/ 4974 h 4352"/>
                <a:gd name="T56" fmla="*/ 11 w 769"/>
                <a:gd name="T57" fmla="*/ 4942 h 4352"/>
                <a:gd name="T58" fmla="*/ 10 w 769"/>
                <a:gd name="T59" fmla="*/ 4933 h 4352"/>
                <a:gd name="T60" fmla="*/ 10 w 769"/>
                <a:gd name="T61" fmla="*/ 4906 h 4352"/>
                <a:gd name="T62" fmla="*/ 9 w 769"/>
                <a:gd name="T63" fmla="*/ 4885 h 4352"/>
                <a:gd name="T64" fmla="*/ 7 w 769"/>
                <a:gd name="T65" fmla="*/ 4823 h 4352"/>
                <a:gd name="T66" fmla="*/ 4 w 769"/>
                <a:gd name="T67" fmla="*/ 4606 h 4352"/>
                <a:gd name="T68" fmla="*/ 5 w 769"/>
                <a:gd name="T69" fmla="*/ 3444 h 4352"/>
                <a:gd name="T70" fmla="*/ 7 w 769"/>
                <a:gd name="T71" fmla="*/ 3121 h 4352"/>
                <a:gd name="T72" fmla="*/ 6 w 769"/>
                <a:gd name="T73" fmla="*/ 2229 h 4352"/>
                <a:gd name="T74" fmla="*/ 5 w 769"/>
                <a:gd name="T75" fmla="*/ 1973 h 4352"/>
                <a:gd name="T76" fmla="*/ 2 w 769"/>
                <a:gd name="T77" fmla="*/ 1491 h 4352"/>
                <a:gd name="T78" fmla="*/ 1 w 769"/>
                <a:gd name="T79" fmla="*/ 1053 h 4352"/>
                <a:gd name="T80" fmla="*/ 1 w 769"/>
                <a:gd name="T81" fmla="*/ 626 h 4352"/>
                <a:gd name="T82" fmla="*/ 2 w 769"/>
                <a:gd name="T83" fmla="*/ 181 h 4352"/>
                <a:gd name="T84" fmla="*/ 7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4" name="Freeform 19"/>
            <p:cNvSpPr>
              <a:spLocks/>
            </p:cNvSpPr>
            <p:nvPr/>
          </p:nvSpPr>
          <p:spPr bwMode="auto">
            <a:xfrm>
              <a:off x="249" y="2478"/>
              <a:ext cx="136" cy="1565"/>
            </a:xfrm>
            <a:custGeom>
              <a:avLst/>
              <a:gdLst>
                <a:gd name="T0" fmla="*/ 98 w 135"/>
                <a:gd name="T1" fmla="*/ 2147483647 h 321"/>
                <a:gd name="T2" fmla="*/ 114 w 135"/>
                <a:gd name="T3" fmla="*/ 0 h 321"/>
                <a:gd name="T4" fmla="*/ 130 w 135"/>
                <a:gd name="T5" fmla="*/ 2147483647 h 321"/>
                <a:gd name="T6" fmla="*/ 106 w 135"/>
                <a:gd name="T7" fmla="*/ 2147483647 h 321"/>
                <a:gd name="T8" fmla="*/ 98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5" name="Freeform 20"/>
            <p:cNvSpPr>
              <a:spLocks/>
            </p:cNvSpPr>
            <p:nvPr/>
          </p:nvSpPr>
          <p:spPr bwMode="auto">
            <a:xfrm>
              <a:off x="90" y="2364"/>
              <a:ext cx="113" cy="1451"/>
            </a:xfrm>
            <a:custGeom>
              <a:avLst/>
              <a:gdLst>
                <a:gd name="T0" fmla="*/ 13 w 135"/>
                <a:gd name="T1" fmla="*/ 2147483647 h 321"/>
                <a:gd name="T2" fmla="*/ 14 w 135"/>
                <a:gd name="T3" fmla="*/ 0 h 321"/>
                <a:gd name="T4" fmla="*/ 16 w 135"/>
                <a:gd name="T5" fmla="*/ 2147483647 h 321"/>
                <a:gd name="T6" fmla="*/ 13 w 135"/>
                <a:gd name="T7" fmla="*/ 2147483647 h 321"/>
                <a:gd name="T8" fmla="*/ 13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6" name="Freeform 21"/>
            <p:cNvSpPr>
              <a:spLocks/>
            </p:cNvSpPr>
            <p:nvPr/>
          </p:nvSpPr>
          <p:spPr bwMode="auto">
            <a:xfrm>
              <a:off x="-23" y="-40"/>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7" name="Freeform 22"/>
            <p:cNvSpPr>
              <a:spLocks/>
            </p:cNvSpPr>
            <p:nvPr/>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0 h 4352"/>
                <a:gd name="T42" fmla="*/ 0 w 769"/>
                <a:gd name="T43" fmla="*/ 0 h 4352"/>
                <a:gd name="T44" fmla="*/ 0 w 769"/>
                <a:gd name="T45" fmla="*/ 0 h 4352"/>
                <a:gd name="T46" fmla="*/ 0 w 769"/>
                <a:gd name="T47" fmla="*/ 0 h 4352"/>
                <a:gd name="T48" fmla="*/ 0 w 769"/>
                <a:gd name="T49" fmla="*/ 0 h 4352"/>
                <a:gd name="T50" fmla="*/ 0 w 769"/>
                <a:gd name="T51" fmla="*/ 0 h 4352"/>
                <a:gd name="T52" fmla="*/ 0 w 769"/>
                <a:gd name="T53" fmla="*/ 0 h 4352"/>
                <a:gd name="T54" fmla="*/ 0 w 769"/>
                <a:gd name="T55" fmla="*/ 0 h 4352"/>
                <a:gd name="T56" fmla="*/ 0 w 769"/>
                <a:gd name="T57" fmla="*/ 0 h 4352"/>
                <a:gd name="T58" fmla="*/ 0 w 769"/>
                <a:gd name="T59" fmla="*/ 0 h 4352"/>
                <a:gd name="T60" fmla="*/ 0 w 769"/>
                <a:gd name="T61" fmla="*/ 0 h 4352"/>
                <a:gd name="T62" fmla="*/ 0 w 769"/>
                <a:gd name="T63" fmla="*/ 0 h 4352"/>
                <a:gd name="T64" fmla="*/ 0 w 769"/>
                <a:gd name="T65" fmla="*/ 0 h 4352"/>
                <a:gd name="T66" fmla="*/ 0 w 769"/>
                <a:gd name="T67" fmla="*/ 0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1036" name="Freeform 23"/>
          <p:cNvSpPr>
            <a:spLocks/>
          </p:cNvSpPr>
          <p:nvPr/>
        </p:nvSpPr>
        <p:spPr bwMode="auto">
          <a:xfrm>
            <a:off x="-180975" y="-63500"/>
            <a:ext cx="576263" cy="568801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7" name="Freeform 24"/>
          <p:cNvSpPr>
            <a:spLocks/>
          </p:cNvSpPr>
          <p:nvPr/>
        </p:nvSpPr>
        <p:spPr bwMode="auto">
          <a:xfrm>
            <a:off x="8785225" y="-63500"/>
            <a:ext cx="576263" cy="514826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8" name="Rectangle 2"/>
          <p:cNvSpPr>
            <a:spLocks noGrp="1" noChangeArrowheads="1"/>
          </p:cNvSpPr>
          <p:nvPr>
            <p:ph type="title"/>
          </p:nvPr>
        </p:nvSpPr>
        <p:spPr bwMode="auto">
          <a:xfrm>
            <a:off x="457200" y="274638"/>
            <a:ext cx="8229600" cy="70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9" name="Rectangle 3"/>
          <p:cNvSpPr>
            <a:spLocks noGrp="1" noChangeArrowheads="1"/>
          </p:cNvSpPr>
          <p:nvPr>
            <p:ph type="body" idx="1"/>
          </p:nvPr>
        </p:nvSpPr>
        <p:spPr bwMode="auto">
          <a:xfrm>
            <a:off x="457200" y="1160463"/>
            <a:ext cx="8229600" cy="496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5706D267-504B-49A3-B9DF-38E24DEE7692}"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706187136"/>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charset="0"/>
          <a:ea typeface="宋体" pitchFamily="2" charset="-122"/>
        </a:defRPr>
      </a:lvl2pPr>
      <a:lvl3pPr algn="ctr" rtl="0" eaLnBrk="0" fontAlgn="base" hangingPunct="0">
        <a:spcBef>
          <a:spcPct val="0"/>
        </a:spcBef>
        <a:spcAft>
          <a:spcPct val="0"/>
        </a:spcAft>
        <a:defRPr sz="3600" b="1">
          <a:solidFill>
            <a:schemeClr val="tx2"/>
          </a:solidFill>
          <a:latin typeface="Arial" charset="0"/>
          <a:ea typeface="宋体" pitchFamily="2" charset="-122"/>
        </a:defRPr>
      </a:lvl3pPr>
      <a:lvl4pPr algn="ctr" rtl="0" eaLnBrk="0" fontAlgn="base" hangingPunct="0">
        <a:spcBef>
          <a:spcPct val="0"/>
        </a:spcBef>
        <a:spcAft>
          <a:spcPct val="0"/>
        </a:spcAft>
        <a:defRPr sz="3600" b="1">
          <a:solidFill>
            <a:schemeClr val="tx2"/>
          </a:solidFill>
          <a:latin typeface="Arial" charset="0"/>
          <a:ea typeface="宋体" pitchFamily="2" charset="-122"/>
        </a:defRPr>
      </a:lvl4pPr>
      <a:lvl5pPr algn="ctr" rtl="0" eaLnBrk="0" fontAlgn="base" hangingPunct="0">
        <a:spcBef>
          <a:spcPct val="0"/>
        </a:spcBef>
        <a:spcAft>
          <a:spcPct val="0"/>
        </a:spcAft>
        <a:defRPr sz="3600" b="1">
          <a:solidFill>
            <a:schemeClr val="tx2"/>
          </a:solidFill>
          <a:latin typeface="Arial" charset="0"/>
          <a:ea typeface="宋体" pitchFamily="2" charset="-122"/>
        </a:defRPr>
      </a:lvl5pPr>
      <a:lvl6pPr marL="457200" algn="ctr" rtl="0" fontAlgn="base">
        <a:spcBef>
          <a:spcPct val="0"/>
        </a:spcBef>
        <a:spcAft>
          <a:spcPct val="0"/>
        </a:spcAft>
        <a:defRPr sz="3600" b="1">
          <a:solidFill>
            <a:schemeClr val="tx2"/>
          </a:solidFill>
          <a:latin typeface="Arial" charset="0"/>
          <a:ea typeface="宋体" pitchFamily="2" charset="-122"/>
        </a:defRPr>
      </a:lvl6pPr>
      <a:lvl7pPr marL="914400" algn="ctr" rtl="0" fontAlgn="base">
        <a:spcBef>
          <a:spcPct val="0"/>
        </a:spcBef>
        <a:spcAft>
          <a:spcPct val="0"/>
        </a:spcAft>
        <a:defRPr sz="3600" b="1">
          <a:solidFill>
            <a:schemeClr val="tx2"/>
          </a:solidFill>
          <a:latin typeface="Arial" charset="0"/>
          <a:ea typeface="宋体" pitchFamily="2" charset="-122"/>
        </a:defRPr>
      </a:lvl7pPr>
      <a:lvl8pPr marL="1371600" algn="ctr" rtl="0" fontAlgn="base">
        <a:spcBef>
          <a:spcPct val="0"/>
        </a:spcBef>
        <a:spcAft>
          <a:spcPct val="0"/>
        </a:spcAft>
        <a:defRPr sz="3600" b="1">
          <a:solidFill>
            <a:schemeClr val="tx2"/>
          </a:solidFill>
          <a:latin typeface="Arial" charset="0"/>
          <a:ea typeface="宋体" pitchFamily="2" charset="-122"/>
        </a:defRPr>
      </a:lvl8pPr>
      <a:lvl9pPr marL="1828800" algn="ctr" rtl="0" fontAlgn="base">
        <a:spcBef>
          <a:spcPct val="0"/>
        </a:spcBef>
        <a:spcAft>
          <a:spcPct val="0"/>
        </a:spcAft>
        <a:defRPr sz="36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77701cc93d56fd32be09e69e"/>
          <p:cNvPicPr>
            <a:picLocks noChangeAspect="1" noChangeArrowheads="1"/>
          </p:cNvPicPr>
          <p:nvPr/>
        </p:nvPicPr>
        <p:blipFill>
          <a:blip r:embed="rId14">
            <a:extLst>
              <a:ext uri="{28A0092B-C50C-407E-A947-70E740481C1C}">
                <a14:useLocalDpi xmlns:a14="http://schemas.microsoft.com/office/drawing/2010/main" val="0"/>
              </a:ext>
            </a:extLst>
          </a:blip>
          <a:srcRect l="64966" t="29955" r="1347" b="13306"/>
          <a:stretch>
            <a:fillRect/>
          </a:stretch>
        </p:blipFill>
        <p:spPr bwMode="auto">
          <a:xfrm>
            <a:off x="6443663" y="2492375"/>
            <a:ext cx="2700337"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9" descr="绿色大理石"/>
          <p:cNvSpPr>
            <a:spLocks noChangeArrowheads="1"/>
          </p:cNvSpPr>
          <p:nvPr/>
        </p:nvSpPr>
        <p:spPr bwMode="auto">
          <a:xfrm rot="5400000">
            <a:off x="5517357" y="3239294"/>
            <a:ext cx="6858000" cy="395287"/>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028" name="Rectangle 10" descr="绿色大理石"/>
          <p:cNvSpPr>
            <a:spLocks noChangeArrowheads="1"/>
          </p:cNvSpPr>
          <p:nvPr/>
        </p:nvSpPr>
        <p:spPr bwMode="auto">
          <a:xfrm rot="16200000" flipH="1">
            <a:off x="-3231356" y="3239294"/>
            <a:ext cx="6858000" cy="395288"/>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029" name="Rectangle 11" descr="绿色大理石"/>
          <p:cNvSpPr>
            <a:spLocks noChangeArrowheads="1"/>
          </p:cNvSpPr>
          <p:nvPr/>
        </p:nvSpPr>
        <p:spPr bwMode="auto">
          <a:xfrm>
            <a:off x="0" y="6677025"/>
            <a:ext cx="9144000" cy="188913"/>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030" name="Freeform 12"/>
          <p:cNvSpPr>
            <a:spLocks/>
          </p:cNvSpPr>
          <p:nvPr/>
        </p:nvSpPr>
        <p:spPr bwMode="auto">
          <a:xfrm>
            <a:off x="-36513" y="-26988"/>
            <a:ext cx="900113" cy="7016751"/>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1" name="Freeform 13"/>
          <p:cNvSpPr>
            <a:spLocks/>
          </p:cNvSpPr>
          <p:nvPr/>
        </p:nvSpPr>
        <p:spPr bwMode="auto">
          <a:xfrm>
            <a:off x="395288" y="3933825"/>
            <a:ext cx="215900" cy="2484438"/>
          </a:xfrm>
          <a:custGeom>
            <a:avLst/>
            <a:gdLst>
              <a:gd name="T0" fmla="*/ 2147483647 w 135"/>
              <a:gd name="T1" fmla="*/ 2147483647 h 321"/>
              <a:gd name="T2" fmla="*/ 2147483647 w 135"/>
              <a:gd name="T3" fmla="*/ 0 h 321"/>
              <a:gd name="T4" fmla="*/ 2147483647 w 135"/>
              <a:gd name="T5" fmla="*/ 2147483647 h 321"/>
              <a:gd name="T6" fmla="*/ 2147483647 w 135"/>
              <a:gd name="T7" fmla="*/ 2147483647 h 321"/>
              <a:gd name="T8" fmla="*/ 2147483647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2" name="Freeform 14"/>
          <p:cNvSpPr>
            <a:spLocks/>
          </p:cNvSpPr>
          <p:nvPr/>
        </p:nvSpPr>
        <p:spPr bwMode="auto">
          <a:xfrm>
            <a:off x="142875" y="3752850"/>
            <a:ext cx="179388" cy="2303463"/>
          </a:xfrm>
          <a:custGeom>
            <a:avLst/>
            <a:gdLst>
              <a:gd name="T0" fmla="*/ 2147483647 w 135"/>
              <a:gd name="T1" fmla="*/ 2147483647 h 321"/>
              <a:gd name="T2" fmla="*/ 2147483647 w 135"/>
              <a:gd name="T3" fmla="*/ 0 h 321"/>
              <a:gd name="T4" fmla="*/ 2147483647 w 135"/>
              <a:gd name="T5" fmla="*/ 2147483647 h 321"/>
              <a:gd name="T6" fmla="*/ 2147483647 w 135"/>
              <a:gd name="T7" fmla="*/ 2147483647 h 321"/>
              <a:gd name="T8" fmla="*/ 2147483647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3" name="Freeform 15"/>
          <p:cNvSpPr>
            <a:spLocks/>
          </p:cNvSpPr>
          <p:nvPr/>
        </p:nvSpPr>
        <p:spPr bwMode="auto">
          <a:xfrm>
            <a:off x="-36513" y="-63500"/>
            <a:ext cx="576263" cy="568801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4" name="Freeform 16"/>
          <p:cNvSpPr>
            <a:spLocks/>
          </p:cNvSpPr>
          <p:nvPr/>
        </p:nvSpPr>
        <p:spPr bwMode="auto">
          <a:xfrm>
            <a:off x="107950" y="-26988"/>
            <a:ext cx="576263" cy="2987676"/>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nvGrpSpPr>
          <p:cNvPr id="1035" name="Group 17"/>
          <p:cNvGrpSpPr>
            <a:grpSpLocks/>
          </p:cNvGrpSpPr>
          <p:nvPr/>
        </p:nvGrpSpPr>
        <p:grpSpPr bwMode="auto">
          <a:xfrm flipH="1">
            <a:off x="8135938" y="-63500"/>
            <a:ext cx="1079500" cy="7053263"/>
            <a:chOff x="-23" y="-40"/>
            <a:chExt cx="567" cy="4443"/>
          </a:xfrm>
        </p:grpSpPr>
        <p:sp>
          <p:nvSpPr>
            <p:cNvPr id="1043" name="Freeform 18"/>
            <p:cNvSpPr>
              <a:spLocks/>
            </p:cNvSpPr>
            <p:nvPr/>
          </p:nvSpPr>
          <p:spPr bwMode="auto">
            <a:xfrm>
              <a:off x="-23" y="-17"/>
              <a:ext cx="567" cy="4420"/>
            </a:xfrm>
            <a:custGeom>
              <a:avLst/>
              <a:gdLst>
                <a:gd name="T0" fmla="*/ 4 w 769"/>
                <a:gd name="T1" fmla="*/ 0 h 4352"/>
                <a:gd name="T2" fmla="*/ 8 w 769"/>
                <a:gd name="T3" fmla="*/ 16 h 4352"/>
                <a:gd name="T4" fmla="*/ 20 w 769"/>
                <a:gd name="T5" fmla="*/ 51 h 4352"/>
                <a:gd name="T6" fmla="*/ 18 w 769"/>
                <a:gd name="T7" fmla="*/ 483 h 4352"/>
                <a:gd name="T8" fmla="*/ 18 w 769"/>
                <a:gd name="T9" fmla="*/ 1101 h 4352"/>
                <a:gd name="T10" fmla="*/ 15 w 769"/>
                <a:gd name="T11" fmla="*/ 1347 h 4352"/>
                <a:gd name="T12" fmla="*/ 14 w 769"/>
                <a:gd name="T13" fmla="*/ 1651 h 4352"/>
                <a:gd name="T14" fmla="*/ 13 w 769"/>
                <a:gd name="T15" fmla="*/ 1888 h 4352"/>
                <a:gd name="T16" fmla="*/ 15 w 769"/>
                <a:gd name="T17" fmla="*/ 2059 h 4352"/>
                <a:gd name="T18" fmla="*/ 16 w 769"/>
                <a:gd name="T19" fmla="*/ 2146 h 4352"/>
                <a:gd name="T20" fmla="*/ 17 w 769"/>
                <a:gd name="T21" fmla="*/ 2210 h 4352"/>
                <a:gd name="T22" fmla="*/ 18 w 769"/>
                <a:gd name="T23" fmla="*/ 2288 h 4352"/>
                <a:gd name="T24" fmla="*/ 20 w 769"/>
                <a:gd name="T25" fmla="*/ 2486 h 4352"/>
                <a:gd name="T26" fmla="*/ 21 w 769"/>
                <a:gd name="T27" fmla="*/ 2761 h 4352"/>
                <a:gd name="T28" fmla="*/ 21 w 769"/>
                <a:gd name="T29" fmla="*/ 3027 h 4352"/>
                <a:gd name="T30" fmla="*/ 21 w 769"/>
                <a:gd name="T31" fmla="*/ 3074 h 4352"/>
                <a:gd name="T32" fmla="*/ 22 w 769"/>
                <a:gd name="T33" fmla="*/ 3150 h 4352"/>
                <a:gd name="T34" fmla="*/ 22 w 769"/>
                <a:gd name="T35" fmla="*/ 3283 h 4352"/>
                <a:gd name="T36" fmla="*/ 24 w 769"/>
                <a:gd name="T37" fmla="*/ 3416 h 4352"/>
                <a:gd name="T38" fmla="*/ 24 w 769"/>
                <a:gd name="T39" fmla="*/ 3549 h 4352"/>
                <a:gd name="T40" fmla="*/ 25 w 769"/>
                <a:gd name="T41" fmla="*/ 3587 h 4352"/>
                <a:gd name="T42" fmla="*/ 25 w 769"/>
                <a:gd name="T43" fmla="*/ 4041 h 4352"/>
                <a:gd name="T44" fmla="*/ 27 w 769"/>
                <a:gd name="T45" fmla="*/ 4513 h 4352"/>
                <a:gd name="T46" fmla="*/ 25 w 769"/>
                <a:gd name="T47" fmla="*/ 5160 h 4352"/>
                <a:gd name="T48" fmla="*/ 22 w 769"/>
                <a:gd name="T49" fmla="*/ 4866 h 4352"/>
                <a:gd name="T50" fmla="*/ 18 w 769"/>
                <a:gd name="T51" fmla="*/ 4924 h 4352"/>
                <a:gd name="T52" fmla="*/ 14 w 769"/>
                <a:gd name="T53" fmla="*/ 5027 h 4352"/>
                <a:gd name="T54" fmla="*/ 12 w 769"/>
                <a:gd name="T55" fmla="*/ 4974 h 4352"/>
                <a:gd name="T56" fmla="*/ 11 w 769"/>
                <a:gd name="T57" fmla="*/ 4942 h 4352"/>
                <a:gd name="T58" fmla="*/ 10 w 769"/>
                <a:gd name="T59" fmla="*/ 4933 h 4352"/>
                <a:gd name="T60" fmla="*/ 10 w 769"/>
                <a:gd name="T61" fmla="*/ 4906 h 4352"/>
                <a:gd name="T62" fmla="*/ 9 w 769"/>
                <a:gd name="T63" fmla="*/ 4885 h 4352"/>
                <a:gd name="T64" fmla="*/ 7 w 769"/>
                <a:gd name="T65" fmla="*/ 4823 h 4352"/>
                <a:gd name="T66" fmla="*/ 4 w 769"/>
                <a:gd name="T67" fmla="*/ 4606 h 4352"/>
                <a:gd name="T68" fmla="*/ 5 w 769"/>
                <a:gd name="T69" fmla="*/ 3444 h 4352"/>
                <a:gd name="T70" fmla="*/ 7 w 769"/>
                <a:gd name="T71" fmla="*/ 3121 h 4352"/>
                <a:gd name="T72" fmla="*/ 6 w 769"/>
                <a:gd name="T73" fmla="*/ 2229 h 4352"/>
                <a:gd name="T74" fmla="*/ 5 w 769"/>
                <a:gd name="T75" fmla="*/ 1973 h 4352"/>
                <a:gd name="T76" fmla="*/ 2 w 769"/>
                <a:gd name="T77" fmla="*/ 1491 h 4352"/>
                <a:gd name="T78" fmla="*/ 1 w 769"/>
                <a:gd name="T79" fmla="*/ 1053 h 4352"/>
                <a:gd name="T80" fmla="*/ 1 w 769"/>
                <a:gd name="T81" fmla="*/ 626 h 4352"/>
                <a:gd name="T82" fmla="*/ 2 w 769"/>
                <a:gd name="T83" fmla="*/ 181 h 4352"/>
                <a:gd name="T84" fmla="*/ 7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4" name="Freeform 19"/>
            <p:cNvSpPr>
              <a:spLocks/>
            </p:cNvSpPr>
            <p:nvPr/>
          </p:nvSpPr>
          <p:spPr bwMode="auto">
            <a:xfrm>
              <a:off x="249" y="2478"/>
              <a:ext cx="136" cy="1565"/>
            </a:xfrm>
            <a:custGeom>
              <a:avLst/>
              <a:gdLst>
                <a:gd name="T0" fmla="*/ 98 w 135"/>
                <a:gd name="T1" fmla="*/ 2147483647 h 321"/>
                <a:gd name="T2" fmla="*/ 114 w 135"/>
                <a:gd name="T3" fmla="*/ 0 h 321"/>
                <a:gd name="T4" fmla="*/ 130 w 135"/>
                <a:gd name="T5" fmla="*/ 2147483647 h 321"/>
                <a:gd name="T6" fmla="*/ 106 w 135"/>
                <a:gd name="T7" fmla="*/ 2147483647 h 321"/>
                <a:gd name="T8" fmla="*/ 98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5" name="Freeform 20"/>
            <p:cNvSpPr>
              <a:spLocks/>
            </p:cNvSpPr>
            <p:nvPr/>
          </p:nvSpPr>
          <p:spPr bwMode="auto">
            <a:xfrm>
              <a:off x="90" y="2364"/>
              <a:ext cx="113" cy="1451"/>
            </a:xfrm>
            <a:custGeom>
              <a:avLst/>
              <a:gdLst>
                <a:gd name="T0" fmla="*/ 13 w 135"/>
                <a:gd name="T1" fmla="*/ 2147483647 h 321"/>
                <a:gd name="T2" fmla="*/ 14 w 135"/>
                <a:gd name="T3" fmla="*/ 0 h 321"/>
                <a:gd name="T4" fmla="*/ 16 w 135"/>
                <a:gd name="T5" fmla="*/ 2147483647 h 321"/>
                <a:gd name="T6" fmla="*/ 13 w 135"/>
                <a:gd name="T7" fmla="*/ 2147483647 h 321"/>
                <a:gd name="T8" fmla="*/ 13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6" name="Freeform 21"/>
            <p:cNvSpPr>
              <a:spLocks/>
            </p:cNvSpPr>
            <p:nvPr/>
          </p:nvSpPr>
          <p:spPr bwMode="auto">
            <a:xfrm>
              <a:off x="-23" y="-40"/>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7" name="Freeform 22"/>
            <p:cNvSpPr>
              <a:spLocks/>
            </p:cNvSpPr>
            <p:nvPr/>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0 h 4352"/>
                <a:gd name="T42" fmla="*/ 0 w 769"/>
                <a:gd name="T43" fmla="*/ 0 h 4352"/>
                <a:gd name="T44" fmla="*/ 0 w 769"/>
                <a:gd name="T45" fmla="*/ 0 h 4352"/>
                <a:gd name="T46" fmla="*/ 0 w 769"/>
                <a:gd name="T47" fmla="*/ 0 h 4352"/>
                <a:gd name="T48" fmla="*/ 0 w 769"/>
                <a:gd name="T49" fmla="*/ 0 h 4352"/>
                <a:gd name="T50" fmla="*/ 0 w 769"/>
                <a:gd name="T51" fmla="*/ 0 h 4352"/>
                <a:gd name="T52" fmla="*/ 0 w 769"/>
                <a:gd name="T53" fmla="*/ 0 h 4352"/>
                <a:gd name="T54" fmla="*/ 0 w 769"/>
                <a:gd name="T55" fmla="*/ 0 h 4352"/>
                <a:gd name="T56" fmla="*/ 0 w 769"/>
                <a:gd name="T57" fmla="*/ 0 h 4352"/>
                <a:gd name="T58" fmla="*/ 0 w 769"/>
                <a:gd name="T59" fmla="*/ 0 h 4352"/>
                <a:gd name="T60" fmla="*/ 0 w 769"/>
                <a:gd name="T61" fmla="*/ 0 h 4352"/>
                <a:gd name="T62" fmla="*/ 0 w 769"/>
                <a:gd name="T63" fmla="*/ 0 h 4352"/>
                <a:gd name="T64" fmla="*/ 0 w 769"/>
                <a:gd name="T65" fmla="*/ 0 h 4352"/>
                <a:gd name="T66" fmla="*/ 0 w 769"/>
                <a:gd name="T67" fmla="*/ 0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1036" name="Freeform 23"/>
          <p:cNvSpPr>
            <a:spLocks/>
          </p:cNvSpPr>
          <p:nvPr/>
        </p:nvSpPr>
        <p:spPr bwMode="auto">
          <a:xfrm>
            <a:off x="-180975" y="-63500"/>
            <a:ext cx="576263" cy="568801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7" name="Freeform 24"/>
          <p:cNvSpPr>
            <a:spLocks/>
          </p:cNvSpPr>
          <p:nvPr/>
        </p:nvSpPr>
        <p:spPr bwMode="auto">
          <a:xfrm>
            <a:off x="8785225" y="-63500"/>
            <a:ext cx="576263" cy="514826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8" name="Rectangle 2"/>
          <p:cNvSpPr>
            <a:spLocks noGrp="1" noChangeArrowheads="1"/>
          </p:cNvSpPr>
          <p:nvPr>
            <p:ph type="title"/>
          </p:nvPr>
        </p:nvSpPr>
        <p:spPr bwMode="auto">
          <a:xfrm>
            <a:off x="457200" y="274638"/>
            <a:ext cx="8229600" cy="70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9" name="Rectangle 3"/>
          <p:cNvSpPr>
            <a:spLocks noGrp="1" noChangeArrowheads="1"/>
          </p:cNvSpPr>
          <p:nvPr>
            <p:ph type="body" idx="1"/>
          </p:nvPr>
        </p:nvSpPr>
        <p:spPr bwMode="auto">
          <a:xfrm>
            <a:off x="457200" y="1160463"/>
            <a:ext cx="8229600" cy="496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5706D267-504B-49A3-B9DF-38E24DEE7692}"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18644026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charset="0"/>
          <a:ea typeface="宋体" pitchFamily="2" charset="-122"/>
        </a:defRPr>
      </a:lvl2pPr>
      <a:lvl3pPr algn="ctr" rtl="0" eaLnBrk="0" fontAlgn="base" hangingPunct="0">
        <a:spcBef>
          <a:spcPct val="0"/>
        </a:spcBef>
        <a:spcAft>
          <a:spcPct val="0"/>
        </a:spcAft>
        <a:defRPr sz="3600" b="1">
          <a:solidFill>
            <a:schemeClr val="tx2"/>
          </a:solidFill>
          <a:latin typeface="Arial" charset="0"/>
          <a:ea typeface="宋体" pitchFamily="2" charset="-122"/>
        </a:defRPr>
      </a:lvl3pPr>
      <a:lvl4pPr algn="ctr" rtl="0" eaLnBrk="0" fontAlgn="base" hangingPunct="0">
        <a:spcBef>
          <a:spcPct val="0"/>
        </a:spcBef>
        <a:spcAft>
          <a:spcPct val="0"/>
        </a:spcAft>
        <a:defRPr sz="3600" b="1">
          <a:solidFill>
            <a:schemeClr val="tx2"/>
          </a:solidFill>
          <a:latin typeface="Arial" charset="0"/>
          <a:ea typeface="宋体" pitchFamily="2" charset="-122"/>
        </a:defRPr>
      </a:lvl4pPr>
      <a:lvl5pPr algn="ctr" rtl="0" eaLnBrk="0" fontAlgn="base" hangingPunct="0">
        <a:spcBef>
          <a:spcPct val="0"/>
        </a:spcBef>
        <a:spcAft>
          <a:spcPct val="0"/>
        </a:spcAft>
        <a:defRPr sz="3600" b="1">
          <a:solidFill>
            <a:schemeClr val="tx2"/>
          </a:solidFill>
          <a:latin typeface="Arial" charset="0"/>
          <a:ea typeface="宋体" pitchFamily="2" charset="-122"/>
        </a:defRPr>
      </a:lvl5pPr>
      <a:lvl6pPr marL="457200" algn="ctr" rtl="0" fontAlgn="base">
        <a:spcBef>
          <a:spcPct val="0"/>
        </a:spcBef>
        <a:spcAft>
          <a:spcPct val="0"/>
        </a:spcAft>
        <a:defRPr sz="3600" b="1">
          <a:solidFill>
            <a:schemeClr val="tx2"/>
          </a:solidFill>
          <a:latin typeface="Arial" charset="0"/>
          <a:ea typeface="宋体" pitchFamily="2" charset="-122"/>
        </a:defRPr>
      </a:lvl6pPr>
      <a:lvl7pPr marL="914400" algn="ctr" rtl="0" fontAlgn="base">
        <a:spcBef>
          <a:spcPct val="0"/>
        </a:spcBef>
        <a:spcAft>
          <a:spcPct val="0"/>
        </a:spcAft>
        <a:defRPr sz="3600" b="1">
          <a:solidFill>
            <a:schemeClr val="tx2"/>
          </a:solidFill>
          <a:latin typeface="Arial" charset="0"/>
          <a:ea typeface="宋体" pitchFamily="2" charset="-122"/>
        </a:defRPr>
      </a:lvl7pPr>
      <a:lvl8pPr marL="1371600" algn="ctr" rtl="0" fontAlgn="base">
        <a:spcBef>
          <a:spcPct val="0"/>
        </a:spcBef>
        <a:spcAft>
          <a:spcPct val="0"/>
        </a:spcAft>
        <a:defRPr sz="3600" b="1">
          <a:solidFill>
            <a:schemeClr val="tx2"/>
          </a:solidFill>
          <a:latin typeface="Arial" charset="0"/>
          <a:ea typeface="宋体" pitchFamily="2" charset="-122"/>
        </a:defRPr>
      </a:lvl8pPr>
      <a:lvl9pPr marL="1828800" algn="ctr" rtl="0" fontAlgn="base">
        <a:spcBef>
          <a:spcPct val="0"/>
        </a:spcBef>
        <a:spcAft>
          <a:spcPct val="0"/>
        </a:spcAft>
        <a:defRPr sz="36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77701cc93d56fd32be09e69e"/>
          <p:cNvPicPr>
            <a:picLocks noChangeAspect="1" noChangeArrowheads="1"/>
          </p:cNvPicPr>
          <p:nvPr/>
        </p:nvPicPr>
        <p:blipFill>
          <a:blip r:embed="rId14">
            <a:extLst>
              <a:ext uri="{28A0092B-C50C-407E-A947-70E740481C1C}">
                <a14:useLocalDpi xmlns:a14="http://schemas.microsoft.com/office/drawing/2010/main" val="0"/>
              </a:ext>
            </a:extLst>
          </a:blip>
          <a:srcRect l="64966" t="29955" r="1347" b="13306"/>
          <a:stretch>
            <a:fillRect/>
          </a:stretch>
        </p:blipFill>
        <p:spPr bwMode="auto">
          <a:xfrm>
            <a:off x="6443663" y="2492375"/>
            <a:ext cx="2700337"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9" descr="绿色大理石"/>
          <p:cNvSpPr>
            <a:spLocks noChangeArrowheads="1"/>
          </p:cNvSpPr>
          <p:nvPr/>
        </p:nvSpPr>
        <p:spPr bwMode="auto">
          <a:xfrm rot="5400000">
            <a:off x="5517357" y="3239294"/>
            <a:ext cx="6858000" cy="395287"/>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028" name="Rectangle 10" descr="绿色大理石"/>
          <p:cNvSpPr>
            <a:spLocks noChangeArrowheads="1"/>
          </p:cNvSpPr>
          <p:nvPr/>
        </p:nvSpPr>
        <p:spPr bwMode="auto">
          <a:xfrm rot="16200000" flipH="1">
            <a:off x="-3231356" y="3239294"/>
            <a:ext cx="6858000" cy="395288"/>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029" name="Rectangle 11" descr="绿色大理石"/>
          <p:cNvSpPr>
            <a:spLocks noChangeArrowheads="1"/>
          </p:cNvSpPr>
          <p:nvPr/>
        </p:nvSpPr>
        <p:spPr bwMode="auto">
          <a:xfrm>
            <a:off x="0" y="6677025"/>
            <a:ext cx="9144000" cy="188913"/>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030" name="Freeform 12"/>
          <p:cNvSpPr>
            <a:spLocks/>
          </p:cNvSpPr>
          <p:nvPr/>
        </p:nvSpPr>
        <p:spPr bwMode="auto">
          <a:xfrm>
            <a:off x="-36513" y="-26988"/>
            <a:ext cx="900113" cy="7016751"/>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1" name="Freeform 13"/>
          <p:cNvSpPr>
            <a:spLocks/>
          </p:cNvSpPr>
          <p:nvPr/>
        </p:nvSpPr>
        <p:spPr bwMode="auto">
          <a:xfrm>
            <a:off x="395288" y="3933825"/>
            <a:ext cx="215900" cy="2484438"/>
          </a:xfrm>
          <a:custGeom>
            <a:avLst/>
            <a:gdLst>
              <a:gd name="T0" fmla="*/ 2147483647 w 135"/>
              <a:gd name="T1" fmla="*/ 2147483647 h 321"/>
              <a:gd name="T2" fmla="*/ 2147483647 w 135"/>
              <a:gd name="T3" fmla="*/ 0 h 321"/>
              <a:gd name="T4" fmla="*/ 2147483647 w 135"/>
              <a:gd name="T5" fmla="*/ 2147483647 h 321"/>
              <a:gd name="T6" fmla="*/ 2147483647 w 135"/>
              <a:gd name="T7" fmla="*/ 2147483647 h 321"/>
              <a:gd name="T8" fmla="*/ 2147483647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2" name="Freeform 14"/>
          <p:cNvSpPr>
            <a:spLocks/>
          </p:cNvSpPr>
          <p:nvPr/>
        </p:nvSpPr>
        <p:spPr bwMode="auto">
          <a:xfrm>
            <a:off x="142875" y="3752850"/>
            <a:ext cx="179388" cy="2303463"/>
          </a:xfrm>
          <a:custGeom>
            <a:avLst/>
            <a:gdLst>
              <a:gd name="T0" fmla="*/ 2147483647 w 135"/>
              <a:gd name="T1" fmla="*/ 2147483647 h 321"/>
              <a:gd name="T2" fmla="*/ 2147483647 w 135"/>
              <a:gd name="T3" fmla="*/ 0 h 321"/>
              <a:gd name="T4" fmla="*/ 2147483647 w 135"/>
              <a:gd name="T5" fmla="*/ 2147483647 h 321"/>
              <a:gd name="T6" fmla="*/ 2147483647 w 135"/>
              <a:gd name="T7" fmla="*/ 2147483647 h 321"/>
              <a:gd name="T8" fmla="*/ 2147483647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3" name="Freeform 15"/>
          <p:cNvSpPr>
            <a:spLocks/>
          </p:cNvSpPr>
          <p:nvPr/>
        </p:nvSpPr>
        <p:spPr bwMode="auto">
          <a:xfrm>
            <a:off x="-36513" y="-63500"/>
            <a:ext cx="576263" cy="568801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4" name="Freeform 16"/>
          <p:cNvSpPr>
            <a:spLocks/>
          </p:cNvSpPr>
          <p:nvPr/>
        </p:nvSpPr>
        <p:spPr bwMode="auto">
          <a:xfrm>
            <a:off x="107950" y="-26988"/>
            <a:ext cx="576263" cy="2987676"/>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nvGrpSpPr>
          <p:cNvPr id="1035" name="Group 17"/>
          <p:cNvGrpSpPr>
            <a:grpSpLocks/>
          </p:cNvGrpSpPr>
          <p:nvPr/>
        </p:nvGrpSpPr>
        <p:grpSpPr bwMode="auto">
          <a:xfrm flipH="1">
            <a:off x="8135938" y="-63500"/>
            <a:ext cx="1079500" cy="7053263"/>
            <a:chOff x="-23" y="-40"/>
            <a:chExt cx="567" cy="4443"/>
          </a:xfrm>
        </p:grpSpPr>
        <p:sp>
          <p:nvSpPr>
            <p:cNvPr id="1043" name="Freeform 18"/>
            <p:cNvSpPr>
              <a:spLocks/>
            </p:cNvSpPr>
            <p:nvPr/>
          </p:nvSpPr>
          <p:spPr bwMode="auto">
            <a:xfrm>
              <a:off x="-23" y="-17"/>
              <a:ext cx="567" cy="4420"/>
            </a:xfrm>
            <a:custGeom>
              <a:avLst/>
              <a:gdLst>
                <a:gd name="T0" fmla="*/ 4 w 769"/>
                <a:gd name="T1" fmla="*/ 0 h 4352"/>
                <a:gd name="T2" fmla="*/ 8 w 769"/>
                <a:gd name="T3" fmla="*/ 16 h 4352"/>
                <a:gd name="T4" fmla="*/ 20 w 769"/>
                <a:gd name="T5" fmla="*/ 51 h 4352"/>
                <a:gd name="T6" fmla="*/ 18 w 769"/>
                <a:gd name="T7" fmla="*/ 483 h 4352"/>
                <a:gd name="T8" fmla="*/ 18 w 769"/>
                <a:gd name="T9" fmla="*/ 1101 h 4352"/>
                <a:gd name="T10" fmla="*/ 15 w 769"/>
                <a:gd name="T11" fmla="*/ 1347 h 4352"/>
                <a:gd name="T12" fmla="*/ 14 w 769"/>
                <a:gd name="T13" fmla="*/ 1651 h 4352"/>
                <a:gd name="T14" fmla="*/ 13 w 769"/>
                <a:gd name="T15" fmla="*/ 1888 h 4352"/>
                <a:gd name="T16" fmla="*/ 15 w 769"/>
                <a:gd name="T17" fmla="*/ 2059 h 4352"/>
                <a:gd name="T18" fmla="*/ 16 w 769"/>
                <a:gd name="T19" fmla="*/ 2146 h 4352"/>
                <a:gd name="T20" fmla="*/ 17 w 769"/>
                <a:gd name="T21" fmla="*/ 2210 h 4352"/>
                <a:gd name="T22" fmla="*/ 18 w 769"/>
                <a:gd name="T23" fmla="*/ 2288 h 4352"/>
                <a:gd name="T24" fmla="*/ 20 w 769"/>
                <a:gd name="T25" fmla="*/ 2486 h 4352"/>
                <a:gd name="T26" fmla="*/ 21 w 769"/>
                <a:gd name="T27" fmla="*/ 2761 h 4352"/>
                <a:gd name="T28" fmla="*/ 21 w 769"/>
                <a:gd name="T29" fmla="*/ 3027 h 4352"/>
                <a:gd name="T30" fmla="*/ 21 w 769"/>
                <a:gd name="T31" fmla="*/ 3074 h 4352"/>
                <a:gd name="T32" fmla="*/ 22 w 769"/>
                <a:gd name="T33" fmla="*/ 3150 h 4352"/>
                <a:gd name="T34" fmla="*/ 22 w 769"/>
                <a:gd name="T35" fmla="*/ 3283 h 4352"/>
                <a:gd name="T36" fmla="*/ 24 w 769"/>
                <a:gd name="T37" fmla="*/ 3416 h 4352"/>
                <a:gd name="T38" fmla="*/ 24 w 769"/>
                <a:gd name="T39" fmla="*/ 3549 h 4352"/>
                <a:gd name="T40" fmla="*/ 25 w 769"/>
                <a:gd name="T41" fmla="*/ 3587 h 4352"/>
                <a:gd name="T42" fmla="*/ 25 w 769"/>
                <a:gd name="T43" fmla="*/ 4041 h 4352"/>
                <a:gd name="T44" fmla="*/ 27 w 769"/>
                <a:gd name="T45" fmla="*/ 4513 h 4352"/>
                <a:gd name="T46" fmla="*/ 25 w 769"/>
                <a:gd name="T47" fmla="*/ 5160 h 4352"/>
                <a:gd name="T48" fmla="*/ 22 w 769"/>
                <a:gd name="T49" fmla="*/ 4866 h 4352"/>
                <a:gd name="T50" fmla="*/ 18 w 769"/>
                <a:gd name="T51" fmla="*/ 4924 h 4352"/>
                <a:gd name="T52" fmla="*/ 14 w 769"/>
                <a:gd name="T53" fmla="*/ 5027 h 4352"/>
                <a:gd name="T54" fmla="*/ 12 w 769"/>
                <a:gd name="T55" fmla="*/ 4974 h 4352"/>
                <a:gd name="T56" fmla="*/ 11 w 769"/>
                <a:gd name="T57" fmla="*/ 4942 h 4352"/>
                <a:gd name="T58" fmla="*/ 10 w 769"/>
                <a:gd name="T59" fmla="*/ 4933 h 4352"/>
                <a:gd name="T60" fmla="*/ 10 w 769"/>
                <a:gd name="T61" fmla="*/ 4906 h 4352"/>
                <a:gd name="T62" fmla="*/ 9 w 769"/>
                <a:gd name="T63" fmla="*/ 4885 h 4352"/>
                <a:gd name="T64" fmla="*/ 7 w 769"/>
                <a:gd name="T65" fmla="*/ 4823 h 4352"/>
                <a:gd name="T66" fmla="*/ 4 w 769"/>
                <a:gd name="T67" fmla="*/ 4606 h 4352"/>
                <a:gd name="T68" fmla="*/ 5 w 769"/>
                <a:gd name="T69" fmla="*/ 3444 h 4352"/>
                <a:gd name="T70" fmla="*/ 7 w 769"/>
                <a:gd name="T71" fmla="*/ 3121 h 4352"/>
                <a:gd name="T72" fmla="*/ 6 w 769"/>
                <a:gd name="T73" fmla="*/ 2229 h 4352"/>
                <a:gd name="T74" fmla="*/ 5 w 769"/>
                <a:gd name="T75" fmla="*/ 1973 h 4352"/>
                <a:gd name="T76" fmla="*/ 2 w 769"/>
                <a:gd name="T77" fmla="*/ 1491 h 4352"/>
                <a:gd name="T78" fmla="*/ 1 w 769"/>
                <a:gd name="T79" fmla="*/ 1053 h 4352"/>
                <a:gd name="T80" fmla="*/ 1 w 769"/>
                <a:gd name="T81" fmla="*/ 626 h 4352"/>
                <a:gd name="T82" fmla="*/ 2 w 769"/>
                <a:gd name="T83" fmla="*/ 181 h 4352"/>
                <a:gd name="T84" fmla="*/ 7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4" name="Freeform 19"/>
            <p:cNvSpPr>
              <a:spLocks/>
            </p:cNvSpPr>
            <p:nvPr/>
          </p:nvSpPr>
          <p:spPr bwMode="auto">
            <a:xfrm>
              <a:off x="249" y="2478"/>
              <a:ext cx="136" cy="1565"/>
            </a:xfrm>
            <a:custGeom>
              <a:avLst/>
              <a:gdLst>
                <a:gd name="T0" fmla="*/ 98 w 135"/>
                <a:gd name="T1" fmla="*/ 2147483647 h 321"/>
                <a:gd name="T2" fmla="*/ 114 w 135"/>
                <a:gd name="T3" fmla="*/ 0 h 321"/>
                <a:gd name="T4" fmla="*/ 130 w 135"/>
                <a:gd name="T5" fmla="*/ 2147483647 h 321"/>
                <a:gd name="T6" fmla="*/ 106 w 135"/>
                <a:gd name="T7" fmla="*/ 2147483647 h 321"/>
                <a:gd name="T8" fmla="*/ 98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5" name="Freeform 20"/>
            <p:cNvSpPr>
              <a:spLocks/>
            </p:cNvSpPr>
            <p:nvPr/>
          </p:nvSpPr>
          <p:spPr bwMode="auto">
            <a:xfrm>
              <a:off x="90" y="2364"/>
              <a:ext cx="113" cy="1451"/>
            </a:xfrm>
            <a:custGeom>
              <a:avLst/>
              <a:gdLst>
                <a:gd name="T0" fmla="*/ 13 w 135"/>
                <a:gd name="T1" fmla="*/ 2147483647 h 321"/>
                <a:gd name="T2" fmla="*/ 14 w 135"/>
                <a:gd name="T3" fmla="*/ 0 h 321"/>
                <a:gd name="T4" fmla="*/ 16 w 135"/>
                <a:gd name="T5" fmla="*/ 2147483647 h 321"/>
                <a:gd name="T6" fmla="*/ 13 w 135"/>
                <a:gd name="T7" fmla="*/ 2147483647 h 321"/>
                <a:gd name="T8" fmla="*/ 13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6" name="Freeform 21"/>
            <p:cNvSpPr>
              <a:spLocks/>
            </p:cNvSpPr>
            <p:nvPr/>
          </p:nvSpPr>
          <p:spPr bwMode="auto">
            <a:xfrm>
              <a:off x="-23" y="-40"/>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7" name="Freeform 22"/>
            <p:cNvSpPr>
              <a:spLocks/>
            </p:cNvSpPr>
            <p:nvPr/>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0 h 4352"/>
                <a:gd name="T42" fmla="*/ 0 w 769"/>
                <a:gd name="T43" fmla="*/ 0 h 4352"/>
                <a:gd name="T44" fmla="*/ 0 w 769"/>
                <a:gd name="T45" fmla="*/ 0 h 4352"/>
                <a:gd name="T46" fmla="*/ 0 w 769"/>
                <a:gd name="T47" fmla="*/ 0 h 4352"/>
                <a:gd name="T48" fmla="*/ 0 w 769"/>
                <a:gd name="T49" fmla="*/ 0 h 4352"/>
                <a:gd name="T50" fmla="*/ 0 w 769"/>
                <a:gd name="T51" fmla="*/ 0 h 4352"/>
                <a:gd name="T52" fmla="*/ 0 w 769"/>
                <a:gd name="T53" fmla="*/ 0 h 4352"/>
                <a:gd name="T54" fmla="*/ 0 w 769"/>
                <a:gd name="T55" fmla="*/ 0 h 4352"/>
                <a:gd name="T56" fmla="*/ 0 w 769"/>
                <a:gd name="T57" fmla="*/ 0 h 4352"/>
                <a:gd name="T58" fmla="*/ 0 w 769"/>
                <a:gd name="T59" fmla="*/ 0 h 4352"/>
                <a:gd name="T60" fmla="*/ 0 w 769"/>
                <a:gd name="T61" fmla="*/ 0 h 4352"/>
                <a:gd name="T62" fmla="*/ 0 w 769"/>
                <a:gd name="T63" fmla="*/ 0 h 4352"/>
                <a:gd name="T64" fmla="*/ 0 w 769"/>
                <a:gd name="T65" fmla="*/ 0 h 4352"/>
                <a:gd name="T66" fmla="*/ 0 w 769"/>
                <a:gd name="T67" fmla="*/ 0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1036" name="Freeform 23"/>
          <p:cNvSpPr>
            <a:spLocks/>
          </p:cNvSpPr>
          <p:nvPr/>
        </p:nvSpPr>
        <p:spPr bwMode="auto">
          <a:xfrm>
            <a:off x="-180975" y="-63500"/>
            <a:ext cx="576263" cy="568801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7" name="Freeform 24"/>
          <p:cNvSpPr>
            <a:spLocks/>
          </p:cNvSpPr>
          <p:nvPr/>
        </p:nvSpPr>
        <p:spPr bwMode="auto">
          <a:xfrm>
            <a:off x="8785225" y="-63500"/>
            <a:ext cx="576263" cy="514826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8" name="Rectangle 2"/>
          <p:cNvSpPr>
            <a:spLocks noGrp="1" noChangeArrowheads="1"/>
          </p:cNvSpPr>
          <p:nvPr>
            <p:ph type="title"/>
          </p:nvPr>
        </p:nvSpPr>
        <p:spPr bwMode="auto">
          <a:xfrm>
            <a:off x="457200" y="274638"/>
            <a:ext cx="8229600" cy="70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9" name="Rectangle 3"/>
          <p:cNvSpPr>
            <a:spLocks noGrp="1" noChangeArrowheads="1"/>
          </p:cNvSpPr>
          <p:nvPr>
            <p:ph type="body" idx="1"/>
          </p:nvPr>
        </p:nvSpPr>
        <p:spPr bwMode="auto">
          <a:xfrm>
            <a:off x="457200" y="1160463"/>
            <a:ext cx="8229600" cy="496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5706D267-504B-49A3-B9DF-38E24DEE7692}"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982176305"/>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charset="0"/>
          <a:ea typeface="宋体" pitchFamily="2" charset="-122"/>
        </a:defRPr>
      </a:lvl2pPr>
      <a:lvl3pPr algn="ctr" rtl="0" eaLnBrk="0" fontAlgn="base" hangingPunct="0">
        <a:spcBef>
          <a:spcPct val="0"/>
        </a:spcBef>
        <a:spcAft>
          <a:spcPct val="0"/>
        </a:spcAft>
        <a:defRPr sz="3600" b="1">
          <a:solidFill>
            <a:schemeClr val="tx2"/>
          </a:solidFill>
          <a:latin typeface="Arial" charset="0"/>
          <a:ea typeface="宋体" pitchFamily="2" charset="-122"/>
        </a:defRPr>
      </a:lvl3pPr>
      <a:lvl4pPr algn="ctr" rtl="0" eaLnBrk="0" fontAlgn="base" hangingPunct="0">
        <a:spcBef>
          <a:spcPct val="0"/>
        </a:spcBef>
        <a:spcAft>
          <a:spcPct val="0"/>
        </a:spcAft>
        <a:defRPr sz="3600" b="1">
          <a:solidFill>
            <a:schemeClr val="tx2"/>
          </a:solidFill>
          <a:latin typeface="Arial" charset="0"/>
          <a:ea typeface="宋体" pitchFamily="2" charset="-122"/>
        </a:defRPr>
      </a:lvl4pPr>
      <a:lvl5pPr algn="ctr" rtl="0" eaLnBrk="0" fontAlgn="base" hangingPunct="0">
        <a:spcBef>
          <a:spcPct val="0"/>
        </a:spcBef>
        <a:spcAft>
          <a:spcPct val="0"/>
        </a:spcAft>
        <a:defRPr sz="3600" b="1">
          <a:solidFill>
            <a:schemeClr val="tx2"/>
          </a:solidFill>
          <a:latin typeface="Arial" charset="0"/>
          <a:ea typeface="宋体" pitchFamily="2" charset="-122"/>
        </a:defRPr>
      </a:lvl5pPr>
      <a:lvl6pPr marL="457200" algn="ctr" rtl="0" fontAlgn="base">
        <a:spcBef>
          <a:spcPct val="0"/>
        </a:spcBef>
        <a:spcAft>
          <a:spcPct val="0"/>
        </a:spcAft>
        <a:defRPr sz="3600" b="1">
          <a:solidFill>
            <a:schemeClr val="tx2"/>
          </a:solidFill>
          <a:latin typeface="Arial" charset="0"/>
          <a:ea typeface="宋体" pitchFamily="2" charset="-122"/>
        </a:defRPr>
      </a:lvl6pPr>
      <a:lvl7pPr marL="914400" algn="ctr" rtl="0" fontAlgn="base">
        <a:spcBef>
          <a:spcPct val="0"/>
        </a:spcBef>
        <a:spcAft>
          <a:spcPct val="0"/>
        </a:spcAft>
        <a:defRPr sz="3600" b="1">
          <a:solidFill>
            <a:schemeClr val="tx2"/>
          </a:solidFill>
          <a:latin typeface="Arial" charset="0"/>
          <a:ea typeface="宋体" pitchFamily="2" charset="-122"/>
        </a:defRPr>
      </a:lvl7pPr>
      <a:lvl8pPr marL="1371600" algn="ctr" rtl="0" fontAlgn="base">
        <a:spcBef>
          <a:spcPct val="0"/>
        </a:spcBef>
        <a:spcAft>
          <a:spcPct val="0"/>
        </a:spcAft>
        <a:defRPr sz="3600" b="1">
          <a:solidFill>
            <a:schemeClr val="tx2"/>
          </a:solidFill>
          <a:latin typeface="Arial" charset="0"/>
          <a:ea typeface="宋体" pitchFamily="2" charset="-122"/>
        </a:defRPr>
      </a:lvl8pPr>
      <a:lvl9pPr marL="1828800" algn="ctr" rtl="0" fontAlgn="base">
        <a:spcBef>
          <a:spcPct val="0"/>
        </a:spcBef>
        <a:spcAft>
          <a:spcPct val="0"/>
        </a:spcAft>
        <a:defRPr sz="36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578" name="Picture 7" descr="77701cc93d56fd32be09e69e"/>
          <p:cNvPicPr>
            <a:picLocks noChangeAspect="1" noChangeArrowheads="1"/>
          </p:cNvPicPr>
          <p:nvPr/>
        </p:nvPicPr>
        <p:blipFill>
          <a:blip r:embed="rId14">
            <a:extLst>
              <a:ext uri="{28A0092B-C50C-407E-A947-70E740481C1C}">
                <a14:useLocalDpi xmlns:a14="http://schemas.microsoft.com/office/drawing/2010/main" val="0"/>
              </a:ext>
            </a:extLst>
          </a:blip>
          <a:srcRect l="64966" t="29955" r="1347" b="13306"/>
          <a:stretch>
            <a:fillRect/>
          </a:stretch>
        </p:blipFill>
        <p:spPr bwMode="auto">
          <a:xfrm>
            <a:off x="6443663" y="2492375"/>
            <a:ext cx="2700337"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Rectangle 9" descr="绿色大理石"/>
          <p:cNvSpPr>
            <a:spLocks noChangeArrowheads="1"/>
          </p:cNvSpPr>
          <p:nvPr/>
        </p:nvSpPr>
        <p:spPr bwMode="auto">
          <a:xfrm rot="5400000">
            <a:off x="5517357" y="3239294"/>
            <a:ext cx="6858000" cy="395287"/>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24580" name="Rectangle 10" descr="绿色大理石"/>
          <p:cNvSpPr>
            <a:spLocks noChangeArrowheads="1"/>
          </p:cNvSpPr>
          <p:nvPr/>
        </p:nvSpPr>
        <p:spPr bwMode="auto">
          <a:xfrm rot="16200000" flipH="1">
            <a:off x="-3231356" y="3239294"/>
            <a:ext cx="6858000" cy="395288"/>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24581" name="Rectangle 11" descr="绿色大理石"/>
          <p:cNvSpPr>
            <a:spLocks noChangeArrowheads="1"/>
          </p:cNvSpPr>
          <p:nvPr/>
        </p:nvSpPr>
        <p:spPr bwMode="auto">
          <a:xfrm>
            <a:off x="0" y="6677025"/>
            <a:ext cx="9144000" cy="188913"/>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24582" name="Freeform 12"/>
          <p:cNvSpPr>
            <a:spLocks/>
          </p:cNvSpPr>
          <p:nvPr/>
        </p:nvSpPr>
        <p:spPr bwMode="auto">
          <a:xfrm>
            <a:off x="-36513" y="-26988"/>
            <a:ext cx="900113" cy="7016751"/>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4583" name="Freeform 13"/>
          <p:cNvSpPr>
            <a:spLocks/>
          </p:cNvSpPr>
          <p:nvPr/>
        </p:nvSpPr>
        <p:spPr bwMode="auto">
          <a:xfrm>
            <a:off x="395288" y="3933825"/>
            <a:ext cx="215900" cy="2484438"/>
          </a:xfrm>
          <a:custGeom>
            <a:avLst/>
            <a:gdLst>
              <a:gd name="T0" fmla="*/ 2147483647 w 135"/>
              <a:gd name="T1" fmla="*/ 2147483647 h 321"/>
              <a:gd name="T2" fmla="*/ 2147483647 w 135"/>
              <a:gd name="T3" fmla="*/ 0 h 321"/>
              <a:gd name="T4" fmla="*/ 2147483647 w 135"/>
              <a:gd name="T5" fmla="*/ 2147483647 h 321"/>
              <a:gd name="T6" fmla="*/ 2147483647 w 135"/>
              <a:gd name="T7" fmla="*/ 2147483647 h 321"/>
              <a:gd name="T8" fmla="*/ 2147483647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4584" name="Freeform 14"/>
          <p:cNvSpPr>
            <a:spLocks/>
          </p:cNvSpPr>
          <p:nvPr/>
        </p:nvSpPr>
        <p:spPr bwMode="auto">
          <a:xfrm>
            <a:off x="142875" y="3752850"/>
            <a:ext cx="179388" cy="2303463"/>
          </a:xfrm>
          <a:custGeom>
            <a:avLst/>
            <a:gdLst>
              <a:gd name="T0" fmla="*/ 2147483647 w 135"/>
              <a:gd name="T1" fmla="*/ 2147483647 h 321"/>
              <a:gd name="T2" fmla="*/ 2147483647 w 135"/>
              <a:gd name="T3" fmla="*/ 0 h 321"/>
              <a:gd name="T4" fmla="*/ 2147483647 w 135"/>
              <a:gd name="T5" fmla="*/ 2147483647 h 321"/>
              <a:gd name="T6" fmla="*/ 2147483647 w 135"/>
              <a:gd name="T7" fmla="*/ 2147483647 h 321"/>
              <a:gd name="T8" fmla="*/ 2147483647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4585" name="Freeform 15"/>
          <p:cNvSpPr>
            <a:spLocks/>
          </p:cNvSpPr>
          <p:nvPr/>
        </p:nvSpPr>
        <p:spPr bwMode="auto">
          <a:xfrm>
            <a:off x="-36513" y="-63500"/>
            <a:ext cx="576263" cy="568801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4586" name="Freeform 16"/>
          <p:cNvSpPr>
            <a:spLocks/>
          </p:cNvSpPr>
          <p:nvPr/>
        </p:nvSpPr>
        <p:spPr bwMode="auto">
          <a:xfrm>
            <a:off x="107950" y="-26988"/>
            <a:ext cx="576263" cy="2987676"/>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nvGrpSpPr>
          <p:cNvPr id="24587" name="Group 17"/>
          <p:cNvGrpSpPr>
            <a:grpSpLocks/>
          </p:cNvGrpSpPr>
          <p:nvPr/>
        </p:nvGrpSpPr>
        <p:grpSpPr bwMode="auto">
          <a:xfrm flipH="1">
            <a:off x="8135938" y="-63500"/>
            <a:ext cx="1079500" cy="7053263"/>
            <a:chOff x="-23" y="-40"/>
            <a:chExt cx="567" cy="4443"/>
          </a:xfrm>
        </p:grpSpPr>
        <p:sp>
          <p:nvSpPr>
            <p:cNvPr id="24595" name="Freeform 18"/>
            <p:cNvSpPr>
              <a:spLocks/>
            </p:cNvSpPr>
            <p:nvPr/>
          </p:nvSpPr>
          <p:spPr bwMode="auto">
            <a:xfrm>
              <a:off x="-23" y="-17"/>
              <a:ext cx="567" cy="4420"/>
            </a:xfrm>
            <a:custGeom>
              <a:avLst/>
              <a:gdLst>
                <a:gd name="T0" fmla="*/ 5 w 769"/>
                <a:gd name="T1" fmla="*/ 0 h 4352"/>
                <a:gd name="T2" fmla="*/ 11 w 769"/>
                <a:gd name="T3" fmla="*/ 16 h 4352"/>
                <a:gd name="T4" fmla="*/ 27 w 769"/>
                <a:gd name="T5" fmla="*/ 50 h 4352"/>
                <a:gd name="T6" fmla="*/ 24 w 769"/>
                <a:gd name="T7" fmla="*/ 476 h 4352"/>
                <a:gd name="T8" fmla="*/ 24 w 769"/>
                <a:gd name="T9" fmla="*/ 1084 h 4352"/>
                <a:gd name="T10" fmla="*/ 21 w 769"/>
                <a:gd name="T11" fmla="*/ 1326 h 4352"/>
                <a:gd name="T12" fmla="*/ 19 w 769"/>
                <a:gd name="T13" fmla="*/ 1626 h 4352"/>
                <a:gd name="T14" fmla="*/ 18 w 769"/>
                <a:gd name="T15" fmla="*/ 1859 h 4352"/>
                <a:gd name="T16" fmla="*/ 21 w 769"/>
                <a:gd name="T17" fmla="*/ 2027 h 4352"/>
                <a:gd name="T18" fmla="*/ 22 w 769"/>
                <a:gd name="T19" fmla="*/ 2113 h 4352"/>
                <a:gd name="T20" fmla="*/ 23 w 769"/>
                <a:gd name="T21" fmla="*/ 2176 h 4352"/>
                <a:gd name="T22" fmla="*/ 24 w 769"/>
                <a:gd name="T23" fmla="*/ 2253 h 4352"/>
                <a:gd name="T24" fmla="*/ 27 w 769"/>
                <a:gd name="T25" fmla="*/ 2448 h 4352"/>
                <a:gd name="T26" fmla="*/ 28 w 769"/>
                <a:gd name="T27" fmla="*/ 2719 h 4352"/>
                <a:gd name="T28" fmla="*/ 28 w 769"/>
                <a:gd name="T29" fmla="*/ 2980 h 4352"/>
                <a:gd name="T30" fmla="*/ 29 w 769"/>
                <a:gd name="T31" fmla="*/ 3027 h 4352"/>
                <a:gd name="T32" fmla="*/ 30 w 769"/>
                <a:gd name="T33" fmla="*/ 3102 h 4352"/>
                <a:gd name="T34" fmla="*/ 30 w 769"/>
                <a:gd name="T35" fmla="*/ 3232 h 4352"/>
                <a:gd name="T36" fmla="*/ 32 w 769"/>
                <a:gd name="T37" fmla="*/ 3363 h 4352"/>
                <a:gd name="T38" fmla="*/ 32 w 769"/>
                <a:gd name="T39" fmla="*/ 3494 h 4352"/>
                <a:gd name="T40" fmla="*/ 34 w 769"/>
                <a:gd name="T41" fmla="*/ 3532 h 4352"/>
                <a:gd name="T42" fmla="*/ 34 w 769"/>
                <a:gd name="T43" fmla="*/ 3979 h 4352"/>
                <a:gd name="T44" fmla="*/ 36 w 769"/>
                <a:gd name="T45" fmla="*/ 4444 h 4352"/>
                <a:gd name="T46" fmla="*/ 34 w 769"/>
                <a:gd name="T47" fmla="*/ 5081 h 4352"/>
                <a:gd name="T48" fmla="*/ 30 w 769"/>
                <a:gd name="T49" fmla="*/ 4791 h 4352"/>
                <a:gd name="T50" fmla="*/ 25 w 769"/>
                <a:gd name="T51" fmla="*/ 4848 h 4352"/>
                <a:gd name="T52" fmla="*/ 19 w 769"/>
                <a:gd name="T53" fmla="*/ 4950 h 4352"/>
                <a:gd name="T54" fmla="*/ 16 w 769"/>
                <a:gd name="T55" fmla="*/ 4897 h 4352"/>
                <a:gd name="T56" fmla="*/ 15 w 769"/>
                <a:gd name="T57" fmla="*/ 4866 h 4352"/>
                <a:gd name="T58" fmla="*/ 13 w 769"/>
                <a:gd name="T59" fmla="*/ 4857 h 4352"/>
                <a:gd name="T60" fmla="*/ 13 w 769"/>
                <a:gd name="T61" fmla="*/ 4831 h 4352"/>
                <a:gd name="T62" fmla="*/ 12 w 769"/>
                <a:gd name="T63" fmla="*/ 4810 h 4352"/>
                <a:gd name="T64" fmla="*/ 10 w 769"/>
                <a:gd name="T65" fmla="*/ 4749 h 4352"/>
                <a:gd name="T66" fmla="*/ 6 w 769"/>
                <a:gd name="T67" fmla="*/ 4535 h 4352"/>
                <a:gd name="T68" fmla="*/ 7 w 769"/>
                <a:gd name="T69" fmla="*/ 3391 h 4352"/>
                <a:gd name="T70" fmla="*/ 10 w 769"/>
                <a:gd name="T71" fmla="*/ 3073 h 4352"/>
                <a:gd name="T72" fmla="*/ 8 w 769"/>
                <a:gd name="T73" fmla="*/ 2195 h 4352"/>
                <a:gd name="T74" fmla="*/ 7 w 769"/>
                <a:gd name="T75" fmla="*/ 1943 h 4352"/>
                <a:gd name="T76" fmla="*/ 3 w 769"/>
                <a:gd name="T77" fmla="*/ 1468 h 4352"/>
                <a:gd name="T78" fmla="*/ 1 w 769"/>
                <a:gd name="T79" fmla="*/ 1037 h 4352"/>
                <a:gd name="T80" fmla="*/ 2 w 769"/>
                <a:gd name="T81" fmla="*/ 616 h 4352"/>
                <a:gd name="T82" fmla="*/ 3 w 769"/>
                <a:gd name="T83" fmla="*/ 178 h 4352"/>
                <a:gd name="T84" fmla="*/ 9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4596" name="Freeform 19"/>
            <p:cNvSpPr>
              <a:spLocks/>
            </p:cNvSpPr>
            <p:nvPr/>
          </p:nvSpPr>
          <p:spPr bwMode="auto">
            <a:xfrm>
              <a:off x="249" y="2478"/>
              <a:ext cx="136" cy="1565"/>
            </a:xfrm>
            <a:custGeom>
              <a:avLst/>
              <a:gdLst>
                <a:gd name="T0" fmla="*/ 97 w 135"/>
                <a:gd name="T1" fmla="*/ 2124351984 h 321"/>
                <a:gd name="T2" fmla="*/ 113 w 135"/>
                <a:gd name="T3" fmla="*/ 0 h 321"/>
                <a:gd name="T4" fmla="*/ 129 w 135"/>
                <a:gd name="T5" fmla="*/ 2003032018 h 321"/>
                <a:gd name="T6" fmla="*/ 105 w 135"/>
                <a:gd name="T7" fmla="*/ 2147483647 h 321"/>
                <a:gd name="T8" fmla="*/ 97 w 135"/>
                <a:gd name="T9" fmla="*/ 2124351984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4597" name="Freeform 20"/>
            <p:cNvSpPr>
              <a:spLocks/>
            </p:cNvSpPr>
            <p:nvPr/>
          </p:nvSpPr>
          <p:spPr bwMode="auto">
            <a:xfrm>
              <a:off x="90" y="2364"/>
              <a:ext cx="113" cy="1451"/>
            </a:xfrm>
            <a:custGeom>
              <a:avLst/>
              <a:gdLst>
                <a:gd name="T0" fmla="*/ 15 w 135"/>
                <a:gd name="T1" fmla="*/ 997505445 h 321"/>
                <a:gd name="T2" fmla="*/ 17 w 135"/>
                <a:gd name="T3" fmla="*/ 0 h 321"/>
                <a:gd name="T4" fmla="*/ 19 w 135"/>
                <a:gd name="T5" fmla="*/ 940018322 h 321"/>
                <a:gd name="T6" fmla="*/ 16 w 135"/>
                <a:gd name="T7" fmla="*/ 1139213148 h 321"/>
                <a:gd name="T8" fmla="*/ 15 w 135"/>
                <a:gd name="T9" fmla="*/ 997505445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4598" name="Freeform 21"/>
            <p:cNvSpPr>
              <a:spLocks/>
            </p:cNvSpPr>
            <p:nvPr/>
          </p:nvSpPr>
          <p:spPr bwMode="auto">
            <a:xfrm>
              <a:off x="-23" y="-40"/>
              <a:ext cx="363" cy="3583"/>
            </a:xfrm>
            <a:custGeom>
              <a:avLst/>
              <a:gdLst>
                <a:gd name="T0" fmla="*/ 0 w 769"/>
                <a:gd name="T1" fmla="*/ 0 h 4352"/>
                <a:gd name="T2" fmla="*/ 0 w 769"/>
                <a:gd name="T3" fmla="*/ 2 h 4352"/>
                <a:gd name="T4" fmla="*/ 0 w 769"/>
                <a:gd name="T5" fmla="*/ 6 h 4352"/>
                <a:gd name="T6" fmla="*/ 0 w 769"/>
                <a:gd name="T7" fmla="*/ 58 h 4352"/>
                <a:gd name="T8" fmla="*/ 0 w 769"/>
                <a:gd name="T9" fmla="*/ 133 h 4352"/>
                <a:gd name="T10" fmla="*/ 0 w 769"/>
                <a:gd name="T11" fmla="*/ 163 h 4352"/>
                <a:gd name="T12" fmla="*/ 0 w 769"/>
                <a:gd name="T13" fmla="*/ 199 h 4352"/>
                <a:gd name="T14" fmla="*/ 0 w 769"/>
                <a:gd name="T15" fmla="*/ 228 h 4352"/>
                <a:gd name="T16" fmla="*/ 0 w 769"/>
                <a:gd name="T17" fmla="*/ 248 h 4352"/>
                <a:gd name="T18" fmla="*/ 0 w 769"/>
                <a:gd name="T19" fmla="*/ 259 h 4352"/>
                <a:gd name="T20" fmla="*/ 0 w 769"/>
                <a:gd name="T21" fmla="*/ 267 h 4352"/>
                <a:gd name="T22" fmla="*/ 0 w 769"/>
                <a:gd name="T23" fmla="*/ 276 h 4352"/>
                <a:gd name="T24" fmla="*/ 0 w 769"/>
                <a:gd name="T25" fmla="*/ 301 h 4352"/>
                <a:gd name="T26" fmla="*/ 0 w 769"/>
                <a:gd name="T27" fmla="*/ 333 h 4352"/>
                <a:gd name="T28" fmla="*/ 0 w 769"/>
                <a:gd name="T29" fmla="*/ 365 h 4352"/>
                <a:gd name="T30" fmla="*/ 0 w 769"/>
                <a:gd name="T31" fmla="*/ 370 h 4352"/>
                <a:gd name="T32" fmla="*/ 0 w 769"/>
                <a:gd name="T33" fmla="*/ 380 h 4352"/>
                <a:gd name="T34" fmla="*/ 0 w 769"/>
                <a:gd name="T35" fmla="*/ 397 h 4352"/>
                <a:gd name="T36" fmla="*/ 0 w 769"/>
                <a:gd name="T37" fmla="*/ 412 h 4352"/>
                <a:gd name="T38" fmla="*/ 0 w 769"/>
                <a:gd name="T39" fmla="*/ 428 h 4352"/>
                <a:gd name="T40" fmla="*/ 0 w 769"/>
                <a:gd name="T41" fmla="*/ 433 h 4352"/>
                <a:gd name="T42" fmla="*/ 0 w 769"/>
                <a:gd name="T43" fmla="*/ 488 h 4352"/>
                <a:gd name="T44" fmla="*/ 0 w 769"/>
                <a:gd name="T45" fmla="*/ 545 h 4352"/>
                <a:gd name="T46" fmla="*/ 0 w 769"/>
                <a:gd name="T47" fmla="*/ 623 h 4352"/>
                <a:gd name="T48" fmla="*/ 0 w 769"/>
                <a:gd name="T49" fmla="*/ 587 h 4352"/>
                <a:gd name="T50" fmla="*/ 0 w 769"/>
                <a:gd name="T51" fmla="*/ 594 h 4352"/>
                <a:gd name="T52" fmla="*/ 0 w 769"/>
                <a:gd name="T53" fmla="*/ 608 h 4352"/>
                <a:gd name="T54" fmla="*/ 0 w 769"/>
                <a:gd name="T55" fmla="*/ 600 h 4352"/>
                <a:gd name="T56" fmla="*/ 0 w 769"/>
                <a:gd name="T57" fmla="*/ 597 h 4352"/>
                <a:gd name="T58" fmla="*/ 0 w 769"/>
                <a:gd name="T59" fmla="*/ 595 h 4352"/>
                <a:gd name="T60" fmla="*/ 0 w 769"/>
                <a:gd name="T61" fmla="*/ 592 h 4352"/>
                <a:gd name="T62" fmla="*/ 0 w 769"/>
                <a:gd name="T63" fmla="*/ 589 h 4352"/>
                <a:gd name="T64" fmla="*/ 0 w 769"/>
                <a:gd name="T65" fmla="*/ 581 h 4352"/>
                <a:gd name="T66" fmla="*/ 0 w 769"/>
                <a:gd name="T67" fmla="*/ 555 h 4352"/>
                <a:gd name="T68" fmla="*/ 0 w 769"/>
                <a:gd name="T69" fmla="*/ 416 h 4352"/>
                <a:gd name="T70" fmla="*/ 0 w 769"/>
                <a:gd name="T71" fmla="*/ 376 h 4352"/>
                <a:gd name="T72" fmla="*/ 0 w 769"/>
                <a:gd name="T73" fmla="*/ 269 h 4352"/>
                <a:gd name="T74" fmla="*/ 0 w 769"/>
                <a:gd name="T75" fmla="*/ 239 h 4352"/>
                <a:gd name="T76" fmla="*/ 0 w 769"/>
                <a:gd name="T77" fmla="*/ 179 h 4352"/>
                <a:gd name="T78" fmla="*/ 0 w 769"/>
                <a:gd name="T79" fmla="*/ 128 h 4352"/>
                <a:gd name="T80" fmla="*/ 0 w 769"/>
                <a:gd name="T81" fmla="*/ 76 h 4352"/>
                <a:gd name="T82" fmla="*/ 0 w 769"/>
                <a:gd name="T83" fmla="*/ 22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4599" name="Freeform 22"/>
            <p:cNvSpPr>
              <a:spLocks/>
            </p:cNvSpPr>
            <p:nvPr/>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1 h 4352"/>
                <a:gd name="T42" fmla="*/ 0 w 769"/>
                <a:gd name="T43" fmla="*/ 1 h 4352"/>
                <a:gd name="T44" fmla="*/ 0 w 769"/>
                <a:gd name="T45" fmla="*/ 1 h 4352"/>
                <a:gd name="T46" fmla="*/ 0 w 769"/>
                <a:gd name="T47" fmla="*/ 1 h 4352"/>
                <a:gd name="T48" fmla="*/ 0 w 769"/>
                <a:gd name="T49" fmla="*/ 1 h 4352"/>
                <a:gd name="T50" fmla="*/ 0 w 769"/>
                <a:gd name="T51" fmla="*/ 1 h 4352"/>
                <a:gd name="T52" fmla="*/ 0 w 769"/>
                <a:gd name="T53" fmla="*/ 1 h 4352"/>
                <a:gd name="T54" fmla="*/ 0 w 769"/>
                <a:gd name="T55" fmla="*/ 1 h 4352"/>
                <a:gd name="T56" fmla="*/ 0 w 769"/>
                <a:gd name="T57" fmla="*/ 1 h 4352"/>
                <a:gd name="T58" fmla="*/ 0 w 769"/>
                <a:gd name="T59" fmla="*/ 1 h 4352"/>
                <a:gd name="T60" fmla="*/ 0 w 769"/>
                <a:gd name="T61" fmla="*/ 1 h 4352"/>
                <a:gd name="T62" fmla="*/ 0 w 769"/>
                <a:gd name="T63" fmla="*/ 1 h 4352"/>
                <a:gd name="T64" fmla="*/ 0 w 769"/>
                <a:gd name="T65" fmla="*/ 1 h 4352"/>
                <a:gd name="T66" fmla="*/ 0 w 769"/>
                <a:gd name="T67" fmla="*/ 1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24588" name="Freeform 23"/>
          <p:cNvSpPr>
            <a:spLocks/>
          </p:cNvSpPr>
          <p:nvPr/>
        </p:nvSpPr>
        <p:spPr bwMode="auto">
          <a:xfrm>
            <a:off x="-180975" y="-63500"/>
            <a:ext cx="576263" cy="568801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4589" name="Freeform 24"/>
          <p:cNvSpPr>
            <a:spLocks/>
          </p:cNvSpPr>
          <p:nvPr/>
        </p:nvSpPr>
        <p:spPr bwMode="auto">
          <a:xfrm>
            <a:off x="8785225" y="-63500"/>
            <a:ext cx="576263" cy="514826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4590" name="Rectangle 2"/>
          <p:cNvSpPr>
            <a:spLocks noGrp="1" noChangeArrowheads="1"/>
          </p:cNvSpPr>
          <p:nvPr>
            <p:ph type="title"/>
          </p:nvPr>
        </p:nvSpPr>
        <p:spPr bwMode="auto">
          <a:xfrm>
            <a:off x="457200" y="274638"/>
            <a:ext cx="8229600" cy="70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4591" name="Rectangle 3"/>
          <p:cNvSpPr>
            <a:spLocks noGrp="1" noChangeArrowheads="1"/>
          </p:cNvSpPr>
          <p:nvPr>
            <p:ph type="body" idx="1"/>
          </p:nvPr>
        </p:nvSpPr>
        <p:spPr bwMode="auto">
          <a:xfrm>
            <a:off x="457200" y="1160463"/>
            <a:ext cx="8229600" cy="496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rgbClr val="000000"/>
                </a:solidFill>
                <a:latin typeface="Arial" charset="0"/>
                <a:ea typeface="宋体" pitchFamily="2" charset="-122"/>
              </a:defRPr>
            </a:lvl1pPr>
          </a:lstStyle>
          <a:p>
            <a:pPr fontAlgn="base">
              <a:spcBef>
                <a:spcPct val="0"/>
              </a:spcBef>
              <a:spcAft>
                <a:spcPct val="0"/>
              </a:spcAft>
              <a:defRPr/>
            </a:pPr>
            <a:endParaRPr lang="en-US" altLang="zh-CN"/>
          </a:p>
        </p:txBody>
      </p:sp>
      <p:sp>
        <p:nvSpPr>
          <p:cNvPr id="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rgbClr val="000000"/>
                </a:solidFill>
                <a:latin typeface="Arial" charset="0"/>
                <a:ea typeface="宋体" pitchFamily="2" charset="-122"/>
              </a:defRPr>
            </a:lvl1pPr>
          </a:lstStyle>
          <a:p>
            <a:pPr fontAlgn="base">
              <a:spcBef>
                <a:spcPct val="0"/>
              </a:spcBef>
              <a:spcAft>
                <a:spcPct val="0"/>
              </a:spcAft>
              <a:defRPr/>
            </a:pPr>
            <a:endParaRPr lang="en-US" altLang="zh-CN"/>
          </a:p>
        </p:txBody>
      </p:sp>
      <p:sp>
        <p:nvSpPr>
          <p:cNvPr id="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rgbClr val="000000"/>
                </a:solidFill>
                <a:latin typeface="Arial" charset="0"/>
                <a:ea typeface="宋体" pitchFamily="2" charset="-122"/>
              </a:defRPr>
            </a:lvl1pPr>
          </a:lstStyle>
          <a:p>
            <a:pPr fontAlgn="base">
              <a:spcBef>
                <a:spcPct val="0"/>
              </a:spcBef>
              <a:spcAft>
                <a:spcPct val="0"/>
              </a:spcAft>
              <a:defRPr/>
            </a:pPr>
            <a:fld id="{107FF17B-FF40-4226-B22C-8A9131D5F13C}" type="slidenum">
              <a:rPr lang="en-US" altLang="zh-CN"/>
              <a:pPr fontAlgn="base">
                <a:spcBef>
                  <a:spcPct val="0"/>
                </a:spcBef>
                <a:spcAft>
                  <a:spcPct val="0"/>
                </a:spcAft>
                <a:defRPr/>
              </a:pPr>
              <a:t>‹#›</a:t>
            </a:fld>
            <a:endParaRPr lang="en-US" altLang="zh-CN"/>
          </a:p>
        </p:txBody>
      </p:sp>
    </p:spTree>
    <p:extLst>
      <p:ext uri="{BB962C8B-B14F-4D97-AF65-F5344CB8AC3E}">
        <p14:creationId xmlns:p14="http://schemas.microsoft.com/office/powerpoint/2010/main" val="3667774093"/>
      </p:ext>
    </p:extLst>
  </p:cSld>
  <p:clrMap bg1="lt1" tx1="dk1" bg2="lt2" tx2="dk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 id="2147483994" r:id="rId12"/>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charset="0"/>
          <a:ea typeface="宋体" pitchFamily="2" charset="-122"/>
        </a:defRPr>
      </a:lvl2pPr>
      <a:lvl3pPr algn="ctr" rtl="0" eaLnBrk="0" fontAlgn="base" hangingPunct="0">
        <a:spcBef>
          <a:spcPct val="0"/>
        </a:spcBef>
        <a:spcAft>
          <a:spcPct val="0"/>
        </a:spcAft>
        <a:defRPr sz="3600" b="1">
          <a:solidFill>
            <a:schemeClr val="tx2"/>
          </a:solidFill>
          <a:latin typeface="Arial" charset="0"/>
          <a:ea typeface="宋体" pitchFamily="2" charset="-122"/>
        </a:defRPr>
      </a:lvl3pPr>
      <a:lvl4pPr algn="ctr" rtl="0" eaLnBrk="0" fontAlgn="base" hangingPunct="0">
        <a:spcBef>
          <a:spcPct val="0"/>
        </a:spcBef>
        <a:spcAft>
          <a:spcPct val="0"/>
        </a:spcAft>
        <a:defRPr sz="3600" b="1">
          <a:solidFill>
            <a:schemeClr val="tx2"/>
          </a:solidFill>
          <a:latin typeface="Arial" charset="0"/>
          <a:ea typeface="宋体" pitchFamily="2" charset="-122"/>
        </a:defRPr>
      </a:lvl4pPr>
      <a:lvl5pPr algn="ctr" rtl="0" eaLnBrk="0" fontAlgn="base" hangingPunct="0">
        <a:spcBef>
          <a:spcPct val="0"/>
        </a:spcBef>
        <a:spcAft>
          <a:spcPct val="0"/>
        </a:spcAft>
        <a:defRPr sz="3600" b="1">
          <a:solidFill>
            <a:schemeClr val="tx2"/>
          </a:solidFill>
          <a:latin typeface="Arial" charset="0"/>
          <a:ea typeface="宋体" pitchFamily="2" charset="-122"/>
        </a:defRPr>
      </a:lvl5pPr>
      <a:lvl6pPr marL="457200" algn="ctr" rtl="0" fontAlgn="base">
        <a:spcBef>
          <a:spcPct val="0"/>
        </a:spcBef>
        <a:spcAft>
          <a:spcPct val="0"/>
        </a:spcAft>
        <a:defRPr sz="3600" b="1">
          <a:solidFill>
            <a:schemeClr val="tx2"/>
          </a:solidFill>
          <a:latin typeface="Arial" charset="0"/>
          <a:ea typeface="宋体" pitchFamily="2" charset="-122"/>
        </a:defRPr>
      </a:lvl6pPr>
      <a:lvl7pPr marL="914400" algn="ctr" rtl="0" fontAlgn="base">
        <a:spcBef>
          <a:spcPct val="0"/>
        </a:spcBef>
        <a:spcAft>
          <a:spcPct val="0"/>
        </a:spcAft>
        <a:defRPr sz="3600" b="1">
          <a:solidFill>
            <a:schemeClr val="tx2"/>
          </a:solidFill>
          <a:latin typeface="Arial" charset="0"/>
          <a:ea typeface="宋体" pitchFamily="2" charset="-122"/>
        </a:defRPr>
      </a:lvl7pPr>
      <a:lvl8pPr marL="1371600" algn="ctr" rtl="0" fontAlgn="base">
        <a:spcBef>
          <a:spcPct val="0"/>
        </a:spcBef>
        <a:spcAft>
          <a:spcPct val="0"/>
        </a:spcAft>
        <a:defRPr sz="3600" b="1">
          <a:solidFill>
            <a:schemeClr val="tx2"/>
          </a:solidFill>
          <a:latin typeface="Arial" charset="0"/>
          <a:ea typeface="宋体" pitchFamily="2" charset="-122"/>
        </a:defRPr>
      </a:lvl8pPr>
      <a:lvl9pPr marL="1828800" algn="ctr" rtl="0" fontAlgn="base">
        <a:spcBef>
          <a:spcPct val="0"/>
        </a:spcBef>
        <a:spcAft>
          <a:spcPct val="0"/>
        </a:spcAft>
        <a:defRPr sz="36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png"/><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61.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61.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7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73.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73.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73.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3.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85.xml"/><Relationship Id="rId4" Type="http://schemas.openxmlformats.org/officeDocument/2006/relationships/image" Target="../media/image13.jpe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85.xml"/><Relationship Id="rId4" Type="http://schemas.openxmlformats.org/officeDocument/2006/relationships/image" Target="../media/image13.jpe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85.xml"/><Relationship Id="rId4" Type="http://schemas.openxmlformats.org/officeDocument/2006/relationships/image" Target="../media/image13.jpe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85.xml"/><Relationship Id="rId4" Type="http://schemas.openxmlformats.org/officeDocument/2006/relationships/image" Target="../media/image13.jpe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85.xml"/><Relationship Id="rId4" Type="http://schemas.openxmlformats.org/officeDocument/2006/relationships/image" Target="../media/image13.jpe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85.xml"/><Relationship Id="rId4" Type="http://schemas.openxmlformats.org/officeDocument/2006/relationships/image" Target="../media/image13.jpe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85.xml"/><Relationship Id="rId4" Type="http://schemas.openxmlformats.org/officeDocument/2006/relationships/image" Target="../media/image17.jpe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85.xml"/><Relationship Id="rId4" Type="http://schemas.openxmlformats.org/officeDocument/2006/relationships/image" Target="../media/image17.jpeg"/></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85.xml"/><Relationship Id="rId4" Type="http://schemas.openxmlformats.org/officeDocument/2006/relationships/image" Target="../media/image17.jpe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85.xml"/><Relationship Id="rId4" Type="http://schemas.openxmlformats.org/officeDocument/2006/relationships/image" Target="../media/image17.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85.xml"/><Relationship Id="rId4" Type="http://schemas.openxmlformats.org/officeDocument/2006/relationships/image" Target="../media/image18.jpeg"/></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85.xml"/><Relationship Id="rId4" Type="http://schemas.openxmlformats.org/officeDocument/2006/relationships/image" Target="../media/image18.jpeg"/></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85.xml"/><Relationship Id="rId4" Type="http://schemas.openxmlformats.org/officeDocument/2006/relationships/image" Target="../media/image18.jpeg"/></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85.xml"/><Relationship Id="rId4" Type="http://schemas.openxmlformats.org/officeDocument/2006/relationships/image" Target="../media/image18.jpeg"/></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85.xml"/><Relationship Id="rId4" Type="http://schemas.openxmlformats.org/officeDocument/2006/relationships/image" Target="../media/image3.jpeg"/></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85.xml"/><Relationship Id="rId4" Type="http://schemas.openxmlformats.org/officeDocument/2006/relationships/image" Target="../media/image3.jpeg"/></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85.xml"/><Relationship Id="rId4" Type="http://schemas.openxmlformats.org/officeDocument/2006/relationships/image" Target="../media/image3.jpeg"/></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85.xml"/><Relationship Id="rId4" Type="http://schemas.openxmlformats.org/officeDocument/2006/relationships/image" Target="../media/image3.jpeg"/></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85.xml"/><Relationship Id="rId4" Type="http://schemas.openxmlformats.org/officeDocument/2006/relationships/image" Target="../media/image3.jpeg"/></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85.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85.xml"/><Relationship Id="rId4" Type="http://schemas.openxmlformats.org/officeDocument/2006/relationships/image" Target="../media/image3.jpeg"/></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85.xml"/><Relationship Id="rId4" Type="http://schemas.openxmlformats.org/officeDocument/2006/relationships/image" Target="../media/image3.jpeg"/></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85.xml"/><Relationship Id="rId4" Type="http://schemas.openxmlformats.org/officeDocument/2006/relationships/image" Target="../media/image3.jpeg"/></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85.xml"/><Relationship Id="rId4" Type="http://schemas.openxmlformats.org/officeDocument/2006/relationships/image" Target="../media/image3.jpeg"/></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18.jpeg"/></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18.jpeg"/></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18.jpeg"/></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18.jpeg"/></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18.jpeg"/></Relationships>
</file>

<file path=ppt/slides/_rels/slide4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6.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5" name="Rectangle 27"/>
          <p:cNvSpPr>
            <a:spLocks noChangeArrowheads="1"/>
          </p:cNvSpPr>
          <p:nvPr/>
        </p:nvSpPr>
        <p:spPr bwMode="auto">
          <a:xfrm>
            <a:off x="3348038" y="3213100"/>
            <a:ext cx="5184775" cy="241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defRPr/>
            </a:pPr>
            <a:r>
              <a:rPr lang="zh-CN" altLang="en-US" sz="2400" b="1" dirty="0">
                <a:solidFill>
                  <a:srgbClr val="FF3399"/>
                </a:solidFill>
                <a:effectLst>
                  <a:outerShdw blurRad="38100" dist="38100" dir="2700000" algn="tl">
                    <a:srgbClr val="C0C0C0"/>
                  </a:outerShdw>
                </a:effectLst>
                <a:latin typeface="华文新魏" pitchFamily="2" charset="-122"/>
                <a:ea typeface="华文新魏" pitchFamily="2" charset="-122"/>
              </a:rPr>
              <a:t>袁淑杰</a:t>
            </a:r>
          </a:p>
          <a:p>
            <a:pPr fontAlgn="base">
              <a:spcBef>
                <a:spcPct val="20000"/>
              </a:spcBef>
              <a:spcAft>
                <a:spcPct val="0"/>
              </a:spcAft>
              <a:defRPr/>
            </a:pPr>
            <a:r>
              <a:rPr lang="zh-CN" altLang="en-US" sz="2400" b="1" dirty="0" smtClean="0">
                <a:solidFill>
                  <a:srgbClr val="FF3399"/>
                </a:solidFill>
                <a:effectLst>
                  <a:outerShdw blurRad="38100" dist="38100" dir="2700000" algn="tl">
                    <a:srgbClr val="C0C0C0"/>
                  </a:outerShdw>
                </a:effectLst>
                <a:latin typeface="华文新魏" pitchFamily="2" charset="-122"/>
                <a:ea typeface="华文新魏" pitchFamily="2" charset="-122"/>
              </a:rPr>
              <a:t>成都信息工程大学    </a:t>
            </a:r>
            <a:r>
              <a:rPr lang="zh-CN" altLang="en-US" sz="2400" b="1" dirty="0">
                <a:solidFill>
                  <a:srgbClr val="FF3399"/>
                </a:solidFill>
                <a:effectLst>
                  <a:outerShdw blurRad="38100" dist="38100" dir="2700000" algn="tl">
                    <a:srgbClr val="C0C0C0"/>
                  </a:outerShdw>
                </a:effectLst>
                <a:latin typeface="华文新魏" pitchFamily="2" charset="-122"/>
                <a:ea typeface="华文新魏" pitchFamily="2" charset="-122"/>
              </a:rPr>
              <a:t>大气科学学院</a:t>
            </a:r>
          </a:p>
          <a:p>
            <a:pPr fontAlgn="base">
              <a:spcBef>
                <a:spcPct val="20000"/>
              </a:spcBef>
              <a:spcAft>
                <a:spcPct val="0"/>
              </a:spcAft>
              <a:defRPr/>
            </a:pPr>
            <a:r>
              <a:rPr lang="zh-CN" altLang="en-US" sz="2400" b="1" dirty="0">
                <a:solidFill>
                  <a:srgbClr val="FF3399"/>
                </a:solidFill>
                <a:effectLst>
                  <a:outerShdw blurRad="38100" dist="38100" dir="2700000" algn="tl">
                    <a:srgbClr val="C0C0C0"/>
                  </a:outerShdw>
                </a:effectLst>
                <a:latin typeface="华文新魏" pitchFamily="2" charset="-122"/>
                <a:ea typeface="华文新魏" pitchFamily="2" charset="-122"/>
              </a:rPr>
              <a:t>办公室：气象楼</a:t>
            </a:r>
            <a:r>
              <a:rPr lang="en-US" altLang="zh-CN" sz="2400" b="1" dirty="0">
                <a:solidFill>
                  <a:srgbClr val="FF3399"/>
                </a:solidFill>
                <a:effectLst>
                  <a:outerShdw blurRad="38100" dist="38100" dir="2700000" algn="tl">
                    <a:srgbClr val="C0C0C0"/>
                  </a:outerShdw>
                </a:effectLst>
                <a:latin typeface="华文新魏" pitchFamily="2" charset="-122"/>
                <a:ea typeface="华文新魏" pitchFamily="2" charset="-122"/>
              </a:rPr>
              <a:t>305  </a:t>
            </a:r>
          </a:p>
          <a:p>
            <a:pPr fontAlgn="base">
              <a:spcBef>
                <a:spcPct val="20000"/>
              </a:spcBef>
              <a:spcAft>
                <a:spcPct val="0"/>
              </a:spcAft>
              <a:defRPr/>
            </a:pPr>
            <a:r>
              <a:rPr lang="en-US" altLang="zh-CN" sz="2400" b="1" dirty="0">
                <a:solidFill>
                  <a:srgbClr val="FF3399"/>
                </a:solidFill>
                <a:effectLst>
                  <a:outerShdw blurRad="38100" dist="38100" dir="2700000" algn="tl">
                    <a:srgbClr val="C0C0C0"/>
                  </a:outerShdw>
                </a:effectLst>
                <a:latin typeface="华文新魏" pitchFamily="2" charset="-122"/>
                <a:ea typeface="华文新魏" pitchFamily="2" charset="-122"/>
              </a:rPr>
              <a:t>E-mail</a:t>
            </a:r>
            <a:r>
              <a:rPr lang="zh-CN" altLang="en-US" sz="2400" b="1" dirty="0">
                <a:solidFill>
                  <a:srgbClr val="FF3399"/>
                </a:solidFill>
                <a:effectLst>
                  <a:outerShdw blurRad="38100" dist="38100" dir="2700000" algn="tl">
                    <a:srgbClr val="C0C0C0"/>
                  </a:outerShdw>
                </a:effectLst>
                <a:latin typeface="华文新魏" pitchFamily="2" charset="-122"/>
                <a:ea typeface="华文新魏" pitchFamily="2" charset="-122"/>
              </a:rPr>
              <a:t>：</a:t>
            </a:r>
            <a:r>
              <a:rPr lang="en-US" altLang="zh-CN" sz="2400" b="1" dirty="0">
                <a:solidFill>
                  <a:srgbClr val="FF3399"/>
                </a:solidFill>
                <a:effectLst>
                  <a:outerShdw blurRad="38100" dist="38100" dir="2700000" algn="tl">
                    <a:srgbClr val="C0C0C0"/>
                  </a:outerShdw>
                </a:effectLst>
                <a:latin typeface="华文新魏" pitchFamily="2" charset="-122"/>
                <a:ea typeface="华文新魏" pitchFamily="2" charset="-122"/>
              </a:rPr>
              <a:t>ysj@cuit.edu.cn   </a:t>
            </a:r>
          </a:p>
          <a:p>
            <a:pPr fontAlgn="base">
              <a:spcBef>
                <a:spcPct val="20000"/>
              </a:spcBef>
              <a:spcAft>
                <a:spcPct val="0"/>
              </a:spcAft>
              <a:defRPr/>
            </a:pPr>
            <a:r>
              <a:rPr lang="en-US" altLang="zh-CN" sz="2400" b="1" dirty="0">
                <a:solidFill>
                  <a:srgbClr val="FF3399"/>
                </a:solidFill>
                <a:effectLst>
                  <a:outerShdw blurRad="38100" dist="38100" dir="2700000" algn="tl">
                    <a:srgbClr val="C0C0C0"/>
                  </a:outerShdw>
                </a:effectLst>
                <a:latin typeface="华文新魏" pitchFamily="2" charset="-122"/>
                <a:ea typeface="华文新魏" pitchFamily="2" charset="-122"/>
              </a:rPr>
              <a:t>      Tel</a:t>
            </a:r>
            <a:r>
              <a:rPr lang="zh-CN" altLang="en-US" sz="2400" b="1" dirty="0">
                <a:solidFill>
                  <a:srgbClr val="FF3399"/>
                </a:solidFill>
                <a:effectLst>
                  <a:outerShdw blurRad="38100" dist="38100" dir="2700000" algn="tl">
                    <a:srgbClr val="C0C0C0"/>
                  </a:outerShdw>
                </a:effectLst>
                <a:latin typeface="华文新魏" pitchFamily="2" charset="-122"/>
                <a:ea typeface="华文新魏" pitchFamily="2" charset="-122"/>
              </a:rPr>
              <a:t>：</a:t>
            </a:r>
            <a:r>
              <a:rPr lang="en-US" altLang="zh-CN" sz="2400" b="1" dirty="0" smtClean="0">
                <a:solidFill>
                  <a:srgbClr val="FF3399"/>
                </a:solidFill>
                <a:effectLst>
                  <a:outerShdw blurRad="38100" dist="38100" dir="2700000" algn="tl">
                    <a:srgbClr val="C0C0C0"/>
                  </a:outerShdw>
                </a:effectLst>
                <a:latin typeface="华文新魏" pitchFamily="2" charset="-122"/>
                <a:ea typeface="华文新魏" pitchFamily="2" charset="-122"/>
              </a:rPr>
              <a:t>18280108636</a:t>
            </a:r>
          </a:p>
          <a:p>
            <a:pPr fontAlgn="base">
              <a:spcBef>
                <a:spcPct val="20000"/>
              </a:spcBef>
              <a:spcAft>
                <a:spcPct val="0"/>
              </a:spcAft>
              <a:defRPr/>
            </a:pPr>
            <a:r>
              <a:rPr lang="en-US" altLang="zh-CN" sz="2400" b="1" dirty="0" smtClean="0">
                <a:solidFill>
                  <a:srgbClr val="FF3399"/>
                </a:solidFill>
                <a:effectLst>
                  <a:outerShdw blurRad="38100" dist="38100" dir="2700000" algn="tl">
                    <a:srgbClr val="C0C0C0"/>
                  </a:outerShdw>
                </a:effectLst>
                <a:latin typeface="华文新魏" pitchFamily="2" charset="-122"/>
                <a:ea typeface="华文新魏" pitchFamily="2" charset="-122"/>
              </a:rPr>
              <a:t>     QQ:   454930482</a:t>
            </a:r>
            <a:endParaRPr lang="en-US" altLang="zh-CN" sz="2400" b="1" dirty="0">
              <a:solidFill>
                <a:srgbClr val="FF3399"/>
              </a:solidFill>
              <a:effectLst>
                <a:outerShdw blurRad="38100" dist="38100" dir="2700000" algn="tl">
                  <a:srgbClr val="C0C0C0"/>
                </a:outerShdw>
              </a:effectLst>
              <a:latin typeface="华文新魏" pitchFamily="2" charset="-122"/>
              <a:ea typeface="华文新魏" pitchFamily="2" charset="-122"/>
            </a:endParaRPr>
          </a:p>
        </p:txBody>
      </p:sp>
      <p:sp>
        <p:nvSpPr>
          <p:cNvPr id="2077" name="Rectangle 29"/>
          <p:cNvSpPr>
            <a:spLocks noGrp="1" noChangeArrowheads="1"/>
          </p:cNvSpPr>
          <p:nvPr>
            <p:ph type="subTitle" idx="1"/>
          </p:nvPr>
        </p:nvSpPr>
        <p:spPr>
          <a:xfrm>
            <a:off x="2051720" y="1125538"/>
            <a:ext cx="6714455" cy="1260475"/>
          </a:xfrm>
        </p:spPr>
        <p:txBody>
          <a:bodyPr/>
          <a:lstStyle/>
          <a:p>
            <a:pPr eaLnBrk="1" hangingPunct="1">
              <a:defRPr/>
            </a:pPr>
            <a:r>
              <a:rPr lang="zh-CN" altLang="en-US" sz="7200" b="1" dirty="0" smtClean="0">
                <a:solidFill>
                  <a:srgbClr val="FF3399"/>
                </a:solidFill>
                <a:effectLst>
                  <a:outerShdw blurRad="38100" dist="38100" dir="2700000" algn="tl">
                    <a:srgbClr val="C0C0C0"/>
                  </a:outerShdw>
                </a:effectLst>
                <a:latin typeface="华文新魏" pitchFamily="2" charset="-122"/>
                <a:ea typeface="华文新魏" pitchFamily="2" charset="-122"/>
              </a:rPr>
              <a:t>农业气象学原理</a:t>
            </a:r>
            <a:endParaRPr lang="en-US" altLang="zh-CN" sz="7200" b="1" dirty="0" smtClean="0">
              <a:solidFill>
                <a:srgbClr val="FF3399"/>
              </a:solidFill>
              <a:effectLst>
                <a:outerShdw blurRad="38100" dist="38100" dir="2700000" algn="tl">
                  <a:srgbClr val="C0C0C0"/>
                </a:outerShdw>
              </a:effectLst>
              <a:latin typeface="华文新魏" pitchFamily="2" charset="-122"/>
              <a:ea typeface="华文新魏" pitchFamily="2" charset="-122"/>
            </a:endParaRPr>
          </a:p>
        </p:txBody>
      </p:sp>
    </p:spTree>
    <p:extLst>
      <p:ext uri="{BB962C8B-B14F-4D97-AF65-F5344CB8AC3E}">
        <p14:creationId xmlns:p14="http://schemas.microsoft.com/office/powerpoint/2010/main" val="23743133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9"/>
          <p:cNvSpPr>
            <a:spLocks noChangeArrowheads="1"/>
          </p:cNvSpPr>
          <p:nvPr/>
        </p:nvSpPr>
        <p:spPr bwMode="auto">
          <a:xfrm>
            <a:off x="1584325" y="1989138"/>
            <a:ext cx="61563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0"/>
              </a:spcBef>
              <a:spcAft>
                <a:spcPct val="0"/>
              </a:spcAft>
            </a:pPr>
            <a:r>
              <a:rPr lang="en-US" altLang="zh-CN" sz="2000" smtClean="0">
                <a:solidFill>
                  <a:srgbClr val="000000"/>
                </a:solidFill>
              </a:rPr>
              <a:t>welcome to use these PowerPoint templates, New Content design, 10 years experience</a:t>
            </a:r>
          </a:p>
        </p:txBody>
      </p:sp>
      <p:grpSp>
        <p:nvGrpSpPr>
          <p:cNvPr id="144387" name="Group 15"/>
          <p:cNvGrpSpPr>
            <a:grpSpLocks/>
          </p:cNvGrpSpPr>
          <p:nvPr/>
        </p:nvGrpSpPr>
        <p:grpSpPr bwMode="auto">
          <a:xfrm>
            <a:off x="1368425" y="1016000"/>
            <a:ext cx="6696075" cy="4357688"/>
            <a:chOff x="862" y="640"/>
            <a:chExt cx="4218" cy="2745"/>
          </a:xfrm>
        </p:grpSpPr>
        <p:sp>
          <p:nvSpPr>
            <p:cNvPr id="144390" name="AutoShape 7"/>
            <p:cNvSpPr>
              <a:spLocks noChangeArrowheads="1"/>
            </p:cNvSpPr>
            <p:nvPr/>
          </p:nvSpPr>
          <p:spPr bwMode="auto">
            <a:xfrm>
              <a:off x="862" y="1003"/>
              <a:ext cx="4218" cy="2382"/>
            </a:xfrm>
            <a:prstGeom prst="roundRect">
              <a:avLst>
                <a:gd name="adj" fmla="val 5542"/>
              </a:avLst>
            </a:prstGeom>
            <a:solidFill>
              <a:schemeClr val="bg1"/>
            </a:solidFill>
            <a:ln w="38100">
              <a:solidFill>
                <a:srgbClr val="45836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4391" name="Oval 4"/>
            <p:cNvSpPr>
              <a:spLocks noChangeArrowheads="1"/>
            </p:cNvSpPr>
            <p:nvPr/>
          </p:nvSpPr>
          <p:spPr bwMode="auto">
            <a:xfrm>
              <a:off x="1043" y="799"/>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4392" name="Oval 10"/>
            <p:cNvSpPr>
              <a:spLocks noChangeArrowheads="1"/>
            </p:cNvSpPr>
            <p:nvPr/>
          </p:nvSpPr>
          <p:spPr bwMode="auto">
            <a:xfrm>
              <a:off x="2472" y="754"/>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44393" name="Picture 13" descr="未标题-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865965">
              <a:off x="958" y="702"/>
              <a:ext cx="54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9" name="Rectangle 16"/>
          <p:cNvSpPr>
            <a:spLocks noChangeArrowheads="1"/>
          </p:cNvSpPr>
          <p:nvPr/>
        </p:nvSpPr>
        <p:spPr bwMode="auto">
          <a:xfrm>
            <a:off x="1416050" y="1846263"/>
            <a:ext cx="6469063" cy="294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342900" indent="-342900" fontAlgn="base">
              <a:lnSpc>
                <a:spcPct val="125000"/>
              </a:lnSpc>
              <a:spcBef>
                <a:spcPct val="0"/>
              </a:spcBef>
              <a:spcAft>
                <a:spcPct val="0"/>
              </a:spcAft>
              <a:buClr>
                <a:srgbClr val="330066"/>
              </a:buClr>
              <a:defRPr/>
            </a:pPr>
            <a:r>
              <a:rPr lang="zh-CN" altLang="en-US" sz="2000" b="1" kern="0" dirty="0">
                <a:solidFill>
                  <a:srgbClr val="CC00CC"/>
                </a:solidFill>
                <a:latin typeface="楷体_GB2312" pitchFamily="49" charset="-122"/>
                <a:ea typeface="楷体_GB2312" pitchFamily="49" charset="-122"/>
              </a:rPr>
              <a:t>课程属性</a:t>
            </a:r>
            <a:r>
              <a:rPr lang="zh-CN" altLang="en-US" sz="2000" b="1" kern="0" dirty="0" smtClean="0">
                <a:solidFill>
                  <a:srgbClr val="CC00CC"/>
                </a:solidFill>
                <a:latin typeface="楷体_GB2312" pitchFamily="49" charset="-122"/>
                <a:ea typeface="楷体_GB2312" pitchFamily="49" charset="-122"/>
              </a:rPr>
              <a:t>：</a:t>
            </a:r>
            <a:r>
              <a:rPr lang="zh-CN" altLang="en-US" sz="2000" b="1" kern="0" dirty="0" smtClean="0">
                <a:latin typeface="楷体_GB2312" pitchFamily="49" charset="-122"/>
                <a:ea typeface="楷体_GB2312" pitchFamily="49" charset="-122"/>
              </a:rPr>
              <a:t>核心必修课</a:t>
            </a:r>
            <a:endParaRPr lang="zh-CN" altLang="en-US" sz="2000" b="1" kern="0" dirty="0">
              <a:latin typeface="楷体_GB2312" pitchFamily="49" charset="-122"/>
              <a:ea typeface="楷体_GB2312" pitchFamily="49" charset="-122"/>
            </a:endParaRPr>
          </a:p>
          <a:p>
            <a:pPr marL="342900" indent="-342900" fontAlgn="base">
              <a:lnSpc>
                <a:spcPct val="125000"/>
              </a:lnSpc>
              <a:spcBef>
                <a:spcPct val="0"/>
              </a:spcBef>
              <a:spcAft>
                <a:spcPct val="0"/>
              </a:spcAft>
              <a:buClr>
                <a:srgbClr val="330066"/>
              </a:buClr>
              <a:defRPr/>
            </a:pPr>
            <a:r>
              <a:rPr lang="zh-CN" altLang="en-US" sz="2000" b="1" kern="0" dirty="0">
                <a:solidFill>
                  <a:srgbClr val="CC00CC"/>
                </a:solidFill>
                <a:latin typeface="楷体_GB2312" pitchFamily="49" charset="-122"/>
                <a:ea typeface="楷体_GB2312" pitchFamily="49" charset="-122"/>
              </a:rPr>
              <a:t>学    时： </a:t>
            </a:r>
            <a:r>
              <a:rPr lang="en-US" altLang="zh-CN" sz="2000" b="1" kern="0" dirty="0" smtClean="0">
                <a:solidFill>
                  <a:srgbClr val="000000"/>
                </a:solidFill>
                <a:latin typeface="楷体_GB2312" pitchFamily="49" charset="-122"/>
                <a:ea typeface="楷体_GB2312" pitchFamily="49" charset="-122"/>
              </a:rPr>
              <a:t>48</a:t>
            </a:r>
            <a:r>
              <a:rPr lang="zh-CN" altLang="en-US" sz="2000" b="1" kern="0" dirty="0" smtClean="0">
                <a:solidFill>
                  <a:srgbClr val="000000"/>
                </a:solidFill>
                <a:latin typeface="楷体_GB2312" pitchFamily="49" charset="-122"/>
                <a:ea typeface="楷体_GB2312" pitchFamily="49" charset="-122"/>
              </a:rPr>
              <a:t>（</a:t>
            </a:r>
            <a:r>
              <a:rPr lang="en-US" altLang="zh-CN" sz="2000" b="1" kern="0" dirty="0" smtClean="0">
                <a:solidFill>
                  <a:srgbClr val="000000"/>
                </a:solidFill>
                <a:latin typeface="楷体_GB2312" pitchFamily="49" charset="-122"/>
                <a:ea typeface="楷体_GB2312" pitchFamily="49" charset="-122"/>
              </a:rPr>
              <a:t>36</a:t>
            </a:r>
            <a:r>
              <a:rPr lang="zh-CN" altLang="en-US" sz="2000" b="1" kern="0" dirty="0" smtClean="0">
                <a:solidFill>
                  <a:srgbClr val="000000"/>
                </a:solidFill>
                <a:latin typeface="楷体_GB2312" pitchFamily="49" charset="-122"/>
                <a:ea typeface="楷体_GB2312" pitchFamily="49" charset="-122"/>
              </a:rPr>
              <a:t>讲授</a:t>
            </a:r>
            <a:r>
              <a:rPr lang="en-US" altLang="zh-CN" sz="2000" b="1" kern="0" dirty="0" smtClean="0">
                <a:solidFill>
                  <a:srgbClr val="000000"/>
                </a:solidFill>
                <a:latin typeface="楷体_GB2312" pitchFamily="49" charset="-122"/>
                <a:ea typeface="楷体_GB2312" pitchFamily="49" charset="-122"/>
              </a:rPr>
              <a:t>+12</a:t>
            </a:r>
            <a:r>
              <a:rPr lang="zh-CN" altLang="en-US" sz="2000" b="1" kern="0" dirty="0" smtClean="0">
                <a:solidFill>
                  <a:srgbClr val="000000"/>
                </a:solidFill>
                <a:latin typeface="楷体_GB2312" pitchFamily="49" charset="-122"/>
                <a:ea typeface="楷体_GB2312" pitchFamily="49" charset="-122"/>
              </a:rPr>
              <a:t>实验）</a:t>
            </a:r>
            <a:endParaRPr lang="en-US" altLang="zh-CN" sz="2000" b="1" kern="0" dirty="0">
              <a:solidFill>
                <a:srgbClr val="000000"/>
              </a:solidFill>
              <a:latin typeface="Times New Roman" pitchFamily="18" charset="0"/>
              <a:ea typeface="华文楷体"/>
            </a:endParaRPr>
          </a:p>
          <a:p>
            <a:pPr marL="342900" indent="-342900" fontAlgn="base">
              <a:lnSpc>
                <a:spcPct val="125000"/>
              </a:lnSpc>
              <a:spcBef>
                <a:spcPct val="0"/>
              </a:spcBef>
              <a:spcAft>
                <a:spcPct val="0"/>
              </a:spcAft>
              <a:buClr>
                <a:srgbClr val="330066"/>
              </a:buClr>
              <a:defRPr/>
            </a:pPr>
            <a:r>
              <a:rPr lang="zh-CN" altLang="en-US" sz="2000" b="1" kern="0" dirty="0">
                <a:solidFill>
                  <a:srgbClr val="CC00CC"/>
                </a:solidFill>
                <a:latin typeface="楷体_GB2312" pitchFamily="49" charset="-122"/>
                <a:ea typeface="楷体_GB2312" pitchFamily="49" charset="-122"/>
              </a:rPr>
              <a:t>考试方式：</a:t>
            </a:r>
            <a:r>
              <a:rPr lang="zh-CN" altLang="en-US" sz="2000" b="1" kern="0" dirty="0">
                <a:solidFill>
                  <a:srgbClr val="000000"/>
                </a:solidFill>
                <a:latin typeface="楷体_GB2312" pitchFamily="49" charset="-122"/>
                <a:ea typeface="楷体_GB2312" pitchFamily="49" charset="-122"/>
              </a:rPr>
              <a:t>平时成绩  </a:t>
            </a:r>
            <a:r>
              <a:rPr lang="en-US" altLang="zh-CN" sz="2000" b="1" kern="0" dirty="0" smtClean="0">
                <a:solidFill>
                  <a:srgbClr val="000000"/>
                </a:solidFill>
                <a:latin typeface="楷体_GB2312" pitchFamily="49" charset="-122"/>
                <a:ea typeface="楷体_GB2312" pitchFamily="49" charset="-122"/>
              </a:rPr>
              <a:t>30%</a:t>
            </a:r>
            <a:r>
              <a:rPr lang="zh-CN" altLang="en-US" sz="2000" b="1" kern="0" dirty="0" smtClean="0">
                <a:solidFill>
                  <a:srgbClr val="000000"/>
                </a:solidFill>
                <a:latin typeface="楷体_GB2312" pitchFamily="49" charset="-122"/>
                <a:ea typeface="楷体_GB2312" pitchFamily="49" charset="-122"/>
              </a:rPr>
              <a:t>（考勤</a:t>
            </a:r>
            <a:r>
              <a:rPr lang="en-US" altLang="zh-CN" sz="2000" b="1" kern="0" dirty="0" smtClean="0">
                <a:solidFill>
                  <a:srgbClr val="000000"/>
                </a:solidFill>
                <a:latin typeface="楷体_GB2312" pitchFamily="49" charset="-122"/>
                <a:ea typeface="楷体_GB2312" pitchFamily="49" charset="-122"/>
              </a:rPr>
              <a:t>+</a:t>
            </a:r>
            <a:r>
              <a:rPr lang="zh-CN" altLang="en-US" sz="2000" b="1" kern="0" dirty="0" smtClean="0">
                <a:solidFill>
                  <a:srgbClr val="000000"/>
                </a:solidFill>
                <a:latin typeface="楷体_GB2312" pitchFamily="49" charset="-122"/>
                <a:ea typeface="楷体_GB2312" pitchFamily="49" charset="-122"/>
              </a:rPr>
              <a:t>作业</a:t>
            </a:r>
            <a:r>
              <a:rPr lang="en-US" altLang="zh-CN" sz="2000" b="1" kern="0" dirty="0" smtClean="0">
                <a:solidFill>
                  <a:srgbClr val="000000"/>
                </a:solidFill>
                <a:latin typeface="楷体_GB2312" pitchFamily="49" charset="-122"/>
                <a:ea typeface="楷体_GB2312" pitchFamily="49" charset="-122"/>
              </a:rPr>
              <a:t>+</a:t>
            </a:r>
            <a:r>
              <a:rPr lang="zh-CN" altLang="en-US" sz="2000" b="1" kern="0" dirty="0" smtClean="0">
                <a:solidFill>
                  <a:srgbClr val="000000"/>
                </a:solidFill>
                <a:latin typeface="楷体_GB2312" pitchFamily="49" charset="-122"/>
                <a:ea typeface="楷体_GB2312" pitchFamily="49" charset="-122"/>
              </a:rPr>
              <a:t>实验）</a:t>
            </a:r>
            <a:endParaRPr lang="en-US" altLang="zh-CN" sz="2000" b="1" kern="0" dirty="0">
              <a:solidFill>
                <a:srgbClr val="000000"/>
              </a:solidFill>
              <a:latin typeface="楷体_GB2312" pitchFamily="49" charset="-122"/>
              <a:ea typeface="楷体_GB2312" pitchFamily="49" charset="-122"/>
            </a:endParaRPr>
          </a:p>
          <a:p>
            <a:pPr marL="342900" indent="-342900" fontAlgn="base">
              <a:lnSpc>
                <a:spcPct val="125000"/>
              </a:lnSpc>
              <a:spcBef>
                <a:spcPct val="0"/>
              </a:spcBef>
              <a:spcAft>
                <a:spcPct val="0"/>
              </a:spcAft>
              <a:buClr>
                <a:srgbClr val="330066"/>
              </a:buClr>
              <a:defRPr/>
            </a:pPr>
            <a:r>
              <a:rPr lang="en-US" altLang="zh-CN" sz="2000" b="1" kern="0" dirty="0">
                <a:solidFill>
                  <a:srgbClr val="CC00CC"/>
                </a:solidFill>
                <a:latin typeface="楷体_GB2312" pitchFamily="49" charset="-122"/>
                <a:ea typeface="楷体_GB2312" pitchFamily="49" charset="-122"/>
              </a:rPr>
              <a:t>          </a:t>
            </a:r>
            <a:r>
              <a:rPr lang="zh-CN" altLang="en-US" sz="2000" b="1" kern="0" dirty="0">
                <a:solidFill>
                  <a:srgbClr val="000000"/>
                </a:solidFill>
                <a:latin typeface="楷体_GB2312" pitchFamily="49" charset="-122"/>
                <a:ea typeface="楷体_GB2312" pitchFamily="49" charset="-122"/>
              </a:rPr>
              <a:t>期末考试  </a:t>
            </a:r>
            <a:r>
              <a:rPr lang="en-US" altLang="zh-CN" sz="2000" b="1" kern="0" dirty="0" smtClean="0">
                <a:solidFill>
                  <a:srgbClr val="000000"/>
                </a:solidFill>
                <a:latin typeface="楷体_GB2312" pitchFamily="49" charset="-122"/>
                <a:ea typeface="楷体_GB2312" pitchFamily="49" charset="-122"/>
              </a:rPr>
              <a:t>70</a:t>
            </a:r>
            <a:r>
              <a:rPr lang="en-US" altLang="zh-CN" sz="2000" b="1" kern="0" dirty="0">
                <a:solidFill>
                  <a:srgbClr val="000000"/>
                </a:solidFill>
                <a:latin typeface="楷体_GB2312" pitchFamily="49" charset="-122"/>
                <a:ea typeface="楷体_GB2312" pitchFamily="49" charset="-122"/>
              </a:rPr>
              <a:t>%</a:t>
            </a:r>
          </a:p>
        </p:txBody>
      </p:sp>
      <p:sp>
        <p:nvSpPr>
          <p:cNvPr id="144389" name="标题 1"/>
          <p:cNvSpPr>
            <a:spLocks noGrp="1"/>
          </p:cNvSpPr>
          <p:nvPr>
            <p:ph type="title"/>
          </p:nvPr>
        </p:nvSpPr>
        <p:spPr/>
        <p:txBody>
          <a:bodyPr/>
          <a:lstStyle/>
          <a:p>
            <a:r>
              <a:rPr lang="zh-CN" altLang="en-US" smtClean="0">
                <a:solidFill>
                  <a:srgbClr val="CC00CC"/>
                </a:solidFill>
                <a:latin typeface="楷体_GB2312" pitchFamily="49" charset="-122"/>
                <a:ea typeface="楷体_GB2312" pitchFamily="49" charset="-122"/>
              </a:rPr>
              <a:t>课程性质及考核方式 </a:t>
            </a:r>
            <a:endParaRPr lang="zh-CN" altLang="en-US" smtClean="0"/>
          </a:p>
        </p:txBody>
      </p:sp>
      <p:pic>
        <p:nvPicPr>
          <p:cNvPr id="10" name="Picture 2" descr="C:\Documents and Settings\Administrator\桌面\2649747_164945078388_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86478" y="4005064"/>
            <a:ext cx="1498635" cy="1238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076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9"/>
          <p:cNvSpPr>
            <a:spLocks noChangeArrowheads="1"/>
          </p:cNvSpPr>
          <p:nvPr/>
        </p:nvSpPr>
        <p:spPr bwMode="auto">
          <a:xfrm>
            <a:off x="1584325" y="1989138"/>
            <a:ext cx="61563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0"/>
              </a:spcBef>
              <a:spcAft>
                <a:spcPct val="0"/>
              </a:spcAft>
            </a:pPr>
            <a:r>
              <a:rPr lang="en-US" altLang="zh-CN" sz="2000" smtClean="0">
                <a:solidFill>
                  <a:srgbClr val="000000"/>
                </a:solidFill>
              </a:rPr>
              <a:t>welcome to use these PowerPoint templates, New Content design, 10 years experience</a:t>
            </a:r>
          </a:p>
        </p:txBody>
      </p:sp>
      <p:grpSp>
        <p:nvGrpSpPr>
          <p:cNvPr id="145411" name="Group 15"/>
          <p:cNvGrpSpPr>
            <a:grpSpLocks/>
          </p:cNvGrpSpPr>
          <p:nvPr/>
        </p:nvGrpSpPr>
        <p:grpSpPr bwMode="auto">
          <a:xfrm>
            <a:off x="1368425" y="1016000"/>
            <a:ext cx="6696075" cy="4357688"/>
            <a:chOff x="862" y="640"/>
            <a:chExt cx="4218" cy="2745"/>
          </a:xfrm>
        </p:grpSpPr>
        <p:sp>
          <p:nvSpPr>
            <p:cNvPr id="145414" name="AutoShape 7"/>
            <p:cNvSpPr>
              <a:spLocks noChangeArrowheads="1"/>
            </p:cNvSpPr>
            <p:nvPr/>
          </p:nvSpPr>
          <p:spPr bwMode="auto">
            <a:xfrm>
              <a:off x="862" y="1003"/>
              <a:ext cx="4218" cy="2382"/>
            </a:xfrm>
            <a:prstGeom prst="roundRect">
              <a:avLst>
                <a:gd name="adj" fmla="val 5542"/>
              </a:avLst>
            </a:prstGeom>
            <a:solidFill>
              <a:schemeClr val="bg1"/>
            </a:solidFill>
            <a:ln w="38100">
              <a:solidFill>
                <a:srgbClr val="45836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5415" name="Text Box 6"/>
            <p:cNvSpPr txBox="1">
              <a:spLocks noChangeArrowheads="1"/>
            </p:cNvSpPr>
            <p:nvPr/>
          </p:nvSpPr>
          <p:spPr bwMode="auto">
            <a:xfrm>
              <a:off x="1328" y="747"/>
              <a:ext cx="1847" cy="4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fontAlgn="base" hangingPunct="1">
                <a:spcBef>
                  <a:spcPct val="50000"/>
                </a:spcBef>
                <a:spcAft>
                  <a:spcPct val="0"/>
                </a:spcAft>
              </a:pPr>
              <a:r>
                <a:rPr lang="zh-CN" altLang="en-US" sz="3600" b="1" smtClean="0">
                  <a:solidFill>
                    <a:srgbClr val="CC00CC"/>
                  </a:solidFill>
                  <a:latin typeface="楷体_GB2312" pitchFamily="49" charset="-122"/>
                  <a:ea typeface="楷体_GB2312" pitchFamily="49" charset="-122"/>
                </a:rPr>
                <a:t>教材</a:t>
              </a:r>
              <a:endParaRPr lang="en-US" altLang="zh-CN" sz="3600" b="1" smtClean="0">
                <a:solidFill>
                  <a:srgbClr val="CC00CC"/>
                </a:solidFill>
                <a:latin typeface="楷体_GB2312" pitchFamily="49" charset="-122"/>
                <a:ea typeface="楷体_GB2312" pitchFamily="49" charset="-122"/>
              </a:endParaRPr>
            </a:p>
          </p:txBody>
        </p:sp>
        <p:sp>
          <p:nvSpPr>
            <p:cNvPr id="145416" name="Oval 4"/>
            <p:cNvSpPr>
              <a:spLocks noChangeArrowheads="1"/>
            </p:cNvSpPr>
            <p:nvPr/>
          </p:nvSpPr>
          <p:spPr bwMode="auto">
            <a:xfrm>
              <a:off x="1043" y="799"/>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5417" name="Oval 10"/>
            <p:cNvSpPr>
              <a:spLocks noChangeArrowheads="1"/>
            </p:cNvSpPr>
            <p:nvPr/>
          </p:nvSpPr>
          <p:spPr bwMode="auto">
            <a:xfrm>
              <a:off x="2472" y="754"/>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45418" name="Picture 13" descr="未标题-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865965">
              <a:off x="958" y="702"/>
              <a:ext cx="54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9" name="Rectangle 16"/>
          <p:cNvSpPr>
            <a:spLocks noChangeArrowheads="1"/>
          </p:cNvSpPr>
          <p:nvPr/>
        </p:nvSpPr>
        <p:spPr bwMode="auto">
          <a:xfrm>
            <a:off x="1655763" y="1958975"/>
            <a:ext cx="59404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fontAlgn="base" hangingPunct="0">
              <a:lnSpc>
                <a:spcPct val="110000"/>
              </a:lnSpc>
              <a:spcBef>
                <a:spcPct val="0"/>
              </a:spcBef>
              <a:spcAft>
                <a:spcPct val="0"/>
              </a:spcAft>
              <a:buClr>
                <a:srgbClr val="330066"/>
              </a:buClr>
              <a:defRPr/>
            </a:pPr>
            <a:r>
              <a:rPr lang="zh-CN" altLang="en-US" sz="2000" b="1" kern="0" dirty="0" smtClean="0">
                <a:solidFill>
                  <a:srgbClr val="CC00CC"/>
                </a:solidFill>
                <a:latin typeface="楷体_GB2312" pitchFamily="49" charset="-122"/>
                <a:ea typeface="楷体_GB2312" pitchFamily="49" charset="-122"/>
              </a:rPr>
              <a:t>农业气象学原理，</a:t>
            </a:r>
            <a:r>
              <a:rPr lang="zh-CN" altLang="en-US" sz="2000" b="1" kern="0" dirty="0" smtClean="0">
                <a:latin typeface="楷体_GB2312" pitchFamily="49" charset="-122"/>
                <a:ea typeface="楷体_GB2312" pitchFamily="49" charset="-122"/>
              </a:rPr>
              <a:t>申双和</a:t>
            </a:r>
            <a:r>
              <a:rPr lang="zh-CN" altLang="en-US" sz="2000" b="1" kern="0" dirty="0" smtClean="0">
                <a:solidFill>
                  <a:srgbClr val="000000"/>
                </a:solidFill>
                <a:latin typeface="楷体_GB2312" pitchFamily="49" charset="-122"/>
                <a:ea typeface="楷体_GB2312" pitchFamily="49" charset="-122"/>
              </a:rPr>
              <a:t>、景元书编著，气象出版社</a:t>
            </a:r>
            <a:r>
              <a:rPr lang="zh-CN" altLang="en-US" sz="2000" b="1" kern="0" dirty="0">
                <a:solidFill>
                  <a:srgbClr val="000000"/>
                </a:solidFill>
                <a:latin typeface="楷体_GB2312" pitchFamily="49" charset="-122"/>
                <a:ea typeface="楷体_GB2312" pitchFamily="49" charset="-122"/>
              </a:rPr>
              <a:t>，</a:t>
            </a:r>
            <a:r>
              <a:rPr lang="en-US" altLang="zh-CN" sz="2000" b="1" kern="0" dirty="0" smtClean="0">
                <a:solidFill>
                  <a:srgbClr val="000000"/>
                </a:solidFill>
                <a:latin typeface="楷体_GB2312" pitchFamily="49" charset="-122"/>
                <a:ea typeface="楷体_GB2312" pitchFamily="49" charset="-122"/>
              </a:rPr>
              <a:t>2017</a:t>
            </a:r>
            <a:endParaRPr lang="en-US" altLang="zh-CN" sz="2000" b="1" kern="0" dirty="0">
              <a:solidFill>
                <a:srgbClr val="000000"/>
              </a:solidFill>
              <a:latin typeface="楷体_GB2312" pitchFamily="49" charset="-122"/>
              <a:ea typeface="楷体_GB2312" pitchFamily="49" charset="-122"/>
            </a:endParaRPr>
          </a:p>
        </p:txBody>
      </p:sp>
      <p:sp>
        <p:nvSpPr>
          <p:cNvPr id="145413" name="标题 1"/>
          <p:cNvSpPr>
            <a:spLocks noGrp="1"/>
          </p:cNvSpPr>
          <p:nvPr>
            <p:ph type="title"/>
          </p:nvPr>
        </p:nvSpPr>
        <p:spPr/>
        <p:txBody>
          <a:bodyPr/>
          <a:lstStyle/>
          <a:p>
            <a:r>
              <a:rPr lang="zh-CN" altLang="en-US" smtClean="0">
                <a:solidFill>
                  <a:srgbClr val="CC00CC"/>
                </a:solidFill>
                <a:latin typeface="楷体_GB2312" pitchFamily="49" charset="-122"/>
                <a:ea typeface="楷体_GB2312" pitchFamily="49" charset="-122"/>
              </a:rPr>
              <a:t>教材和参考书 </a:t>
            </a:r>
            <a:endParaRPr lang="zh-CN" altLang="en-US" smtClean="0"/>
          </a:p>
        </p:txBody>
      </p:sp>
      <p:pic>
        <p:nvPicPr>
          <p:cNvPr id="11" name="Picture 2" descr="C:\Documents and Settings\Administrator\桌面\2649747_164945078388_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4208" y="3933056"/>
            <a:ext cx="1498635" cy="1238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58352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9"/>
          <p:cNvSpPr>
            <a:spLocks noChangeArrowheads="1"/>
          </p:cNvSpPr>
          <p:nvPr/>
        </p:nvSpPr>
        <p:spPr bwMode="auto">
          <a:xfrm>
            <a:off x="1584325" y="1989138"/>
            <a:ext cx="61563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0"/>
              </a:spcBef>
              <a:spcAft>
                <a:spcPct val="0"/>
              </a:spcAft>
            </a:pPr>
            <a:r>
              <a:rPr lang="en-US" altLang="zh-CN" sz="2000" smtClean="0">
                <a:solidFill>
                  <a:srgbClr val="000000"/>
                </a:solidFill>
              </a:rPr>
              <a:t>welcome to use these PowerPoint templates, New Content design, 10 years experience</a:t>
            </a:r>
          </a:p>
        </p:txBody>
      </p:sp>
      <p:grpSp>
        <p:nvGrpSpPr>
          <p:cNvPr id="146435" name="Group 15"/>
          <p:cNvGrpSpPr>
            <a:grpSpLocks/>
          </p:cNvGrpSpPr>
          <p:nvPr/>
        </p:nvGrpSpPr>
        <p:grpSpPr bwMode="auto">
          <a:xfrm>
            <a:off x="938213" y="1016000"/>
            <a:ext cx="7089775" cy="4357688"/>
            <a:chOff x="1020" y="640"/>
            <a:chExt cx="3845" cy="2745"/>
          </a:xfrm>
        </p:grpSpPr>
        <p:sp>
          <p:nvSpPr>
            <p:cNvPr id="146438" name="AutoShape 7"/>
            <p:cNvSpPr>
              <a:spLocks noChangeArrowheads="1"/>
            </p:cNvSpPr>
            <p:nvPr/>
          </p:nvSpPr>
          <p:spPr bwMode="auto">
            <a:xfrm>
              <a:off x="1116" y="1003"/>
              <a:ext cx="3749" cy="2382"/>
            </a:xfrm>
            <a:prstGeom prst="roundRect">
              <a:avLst>
                <a:gd name="adj" fmla="val 5542"/>
              </a:avLst>
            </a:prstGeom>
            <a:solidFill>
              <a:schemeClr val="bg1"/>
            </a:solidFill>
            <a:ln w="38100">
              <a:solidFill>
                <a:srgbClr val="45836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6151" name="Text Box 6"/>
            <p:cNvSpPr txBox="1">
              <a:spLocks noChangeArrowheads="1"/>
            </p:cNvSpPr>
            <p:nvPr/>
          </p:nvSpPr>
          <p:spPr bwMode="auto">
            <a:xfrm>
              <a:off x="1328" y="708"/>
              <a:ext cx="1847" cy="4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50000"/>
                </a:spcBef>
                <a:spcAft>
                  <a:spcPct val="0"/>
                </a:spcAft>
                <a:defRPr/>
              </a:pPr>
              <a:r>
                <a:rPr lang="zh-CN" altLang="en-US" sz="3600" b="1" kern="0" dirty="0" smtClean="0">
                  <a:solidFill>
                    <a:srgbClr val="CC00CC"/>
                  </a:solidFill>
                  <a:latin typeface="楷体_GB2312" pitchFamily="49" charset="-122"/>
                  <a:ea typeface="楷体_GB2312" pitchFamily="49" charset="-122"/>
                </a:rPr>
                <a:t>参考书</a:t>
              </a:r>
              <a:endParaRPr lang="en-US" altLang="zh-CN" sz="3600" b="1" dirty="0">
                <a:solidFill>
                  <a:srgbClr val="CC00CC"/>
                </a:solidFill>
                <a:latin typeface="楷体_GB2312" pitchFamily="49" charset="-122"/>
                <a:ea typeface="楷体_GB2312" pitchFamily="49" charset="-122"/>
              </a:endParaRPr>
            </a:p>
          </p:txBody>
        </p:sp>
        <p:sp>
          <p:nvSpPr>
            <p:cNvPr id="146440" name="Oval 4"/>
            <p:cNvSpPr>
              <a:spLocks noChangeArrowheads="1"/>
            </p:cNvSpPr>
            <p:nvPr/>
          </p:nvSpPr>
          <p:spPr bwMode="auto">
            <a:xfrm>
              <a:off x="1043" y="799"/>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6441" name="Oval 10"/>
            <p:cNvSpPr>
              <a:spLocks noChangeArrowheads="1"/>
            </p:cNvSpPr>
            <p:nvPr/>
          </p:nvSpPr>
          <p:spPr bwMode="auto">
            <a:xfrm>
              <a:off x="2472" y="754"/>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46442" name="Picture 13" descr="未标题-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865965">
              <a:off x="958" y="702"/>
              <a:ext cx="54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9" name="Rectangle 16"/>
          <p:cNvSpPr>
            <a:spLocks noChangeArrowheads="1"/>
          </p:cNvSpPr>
          <p:nvPr/>
        </p:nvSpPr>
        <p:spPr bwMode="auto">
          <a:xfrm>
            <a:off x="1116013" y="1781175"/>
            <a:ext cx="6911975" cy="345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fontAlgn="base" hangingPunct="0">
              <a:lnSpc>
                <a:spcPct val="150000"/>
              </a:lnSpc>
              <a:spcBef>
                <a:spcPct val="0"/>
              </a:spcBef>
              <a:spcAft>
                <a:spcPct val="0"/>
              </a:spcAft>
              <a:buClr>
                <a:srgbClr val="330066"/>
              </a:buClr>
              <a:defRPr/>
            </a:pPr>
            <a:r>
              <a:rPr lang="zh-CN" altLang="en-US" sz="2000" b="1" kern="0" dirty="0">
                <a:solidFill>
                  <a:srgbClr val="CC00CC"/>
                </a:solidFill>
                <a:latin typeface="楷体_GB2312" pitchFamily="49" charset="-122"/>
                <a:ea typeface="楷体_GB2312" pitchFamily="49" charset="-122"/>
              </a:rPr>
              <a:t>农业气象学原理</a:t>
            </a:r>
            <a:r>
              <a:rPr lang="zh-CN" altLang="en-US" sz="2000" b="1" kern="0" dirty="0" smtClean="0">
                <a:solidFill>
                  <a:srgbClr val="CC00CC"/>
                </a:solidFill>
                <a:latin typeface="楷体_GB2312" pitchFamily="49" charset="-122"/>
                <a:ea typeface="楷体_GB2312" pitchFamily="49" charset="-122"/>
              </a:rPr>
              <a:t>，</a:t>
            </a:r>
            <a:r>
              <a:rPr lang="zh-CN" altLang="en-US" sz="2000" b="1" kern="0" dirty="0">
                <a:latin typeface="楷体_GB2312" pitchFamily="49" charset="-122"/>
                <a:ea typeface="楷体_GB2312" pitchFamily="49" charset="-122"/>
              </a:rPr>
              <a:t>冯秀藻、陶炳炎</a:t>
            </a:r>
            <a:r>
              <a:rPr lang="zh-CN" altLang="en-US" sz="2000" b="1" kern="0" dirty="0" smtClean="0">
                <a:latin typeface="楷体_GB2312" pitchFamily="49" charset="-122"/>
                <a:ea typeface="楷体_GB2312" pitchFamily="49" charset="-122"/>
              </a:rPr>
              <a:t>主编，气象</a:t>
            </a:r>
            <a:r>
              <a:rPr lang="zh-CN" altLang="en-US" sz="2000" b="1" kern="0" dirty="0">
                <a:latin typeface="楷体_GB2312" pitchFamily="49" charset="-122"/>
                <a:ea typeface="楷体_GB2312" pitchFamily="49" charset="-122"/>
              </a:rPr>
              <a:t>出版社，</a:t>
            </a:r>
            <a:r>
              <a:rPr lang="en-US" altLang="zh-CN" sz="2000" b="1" kern="0" dirty="0" smtClean="0">
                <a:latin typeface="楷体_GB2312" pitchFamily="49" charset="-122"/>
                <a:ea typeface="楷体_GB2312" pitchFamily="49" charset="-122"/>
              </a:rPr>
              <a:t>1991</a:t>
            </a:r>
            <a:r>
              <a:rPr lang="zh-CN" altLang="en-US" sz="2000" b="1" kern="0" dirty="0">
                <a:solidFill>
                  <a:srgbClr val="CC00CC"/>
                </a:solidFill>
                <a:latin typeface="楷体_GB2312" pitchFamily="49" charset="-122"/>
                <a:ea typeface="楷体_GB2312" pitchFamily="49" charset="-122"/>
              </a:rPr>
              <a:t>农业气象学</a:t>
            </a:r>
            <a:r>
              <a:rPr lang="zh-CN" altLang="en-US" sz="2000" b="1" kern="0" dirty="0" smtClean="0">
                <a:solidFill>
                  <a:srgbClr val="CC00CC"/>
                </a:solidFill>
                <a:latin typeface="楷体_GB2312" pitchFamily="49" charset="-122"/>
                <a:ea typeface="楷体_GB2312" pitchFamily="49" charset="-122"/>
              </a:rPr>
              <a:t>，</a:t>
            </a:r>
            <a:r>
              <a:rPr lang="zh-CN" altLang="en-US" sz="2000" b="1" kern="0" dirty="0">
                <a:solidFill>
                  <a:srgbClr val="000000"/>
                </a:solidFill>
                <a:latin typeface="楷体_GB2312" pitchFamily="49" charset="-122"/>
                <a:ea typeface="楷体_GB2312" pitchFamily="49" charset="-122"/>
              </a:rPr>
              <a:t>北京农业大学农业气象专业编</a:t>
            </a:r>
            <a:r>
              <a:rPr lang="zh-CN" altLang="en-US" sz="2000" b="1" kern="0" dirty="0" smtClean="0">
                <a:solidFill>
                  <a:srgbClr val="000000"/>
                </a:solidFill>
                <a:latin typeface="楷体_GB2312" pitchFamily="49" charset="-122"/>
                <a:ea typeface="楷体_GB2312" pitchFamily="49" charset="-122"/>
              </a:rPr>
              <a:t>，</a:t>
            </a:r>
            <a:r>
              <a:rPr lang="zh-CN" altLang="en-US" sz="2000" b="1" kern="0" dirty="0">
                <a:solidFill>
                  <a:srgbClr val="000000"/>
                </a:solidFill>
                <a:latin typeface="楷体_GB2312" pitchFamily="49" charset="-122"/>
                <a:ea typeface="楷体_GB2312" pitchFamily="49" charset="-122"/>
              </a:rPr>
              <a:t>科学出版社，</a:t>
            </a:r>
            <a:r>
              <a:rPr lang="en-US" altLang="zh-CN" sz="2000" b="1" kern="0" dirty="0" smtClean="0">
                <a:solidFill>
                  <a:srgbClr val="000000"/>
                </a:solidFill>
                <a:latin typeface="楷体_GB2312" pitchFamily="49" charset="-122"/>
                <a:ea typeface="楷体_GB2312" pitchFamily="49" charset="-122"/>
              </a:rPr>
              <a:t>1982</a:t>
            </a:r>
          </a:p>
          <a:p>
            <a:pPr eaLnBrk="0" fontAlgn="base" hangingPunct="0">
              <a:lnSpc>
                <a:spcPct val="150000"/>
              </a:lnSpc>
              <a:spcBef>
                <a:spcPct val="0"/>
              </a:spcBef>
              <a:spcAft>
                <a:spcPct val="0"/>
              </a:spcAft>
              <a:buClr>
                <a:srgbClr val="330066"/>
              </a:buClr>
              <a:defRPr/>
            </a:pPr>
            <a:r>
              <a:rPr lang="zh-CN" altLang="en-US" sz="2000" b="1" kern="0" dirty="0">
                <a:solidFill>
                  <a:srgbClr val="CC00CC"/>
                </a:solidFill>
                <a:latin typeface="楷体_GB2312" pitchFamily="49" charset="-122"/>
                <a:ea typeface="楷体_GB2312" pitchFamily="49" charset="-122"/>
              </a:rPr>
              <a:t>中国</a:t>
            </a:r>
            <a:r>
              <a:rPr lang="zh-CN" altLang="en-US" sz="2000" b="1" kern="0" dirty="0" smtClean="0">
                <a:solidFill>
                  <a:srgbClr val="CC00CC"/>
                </a:solidFill>
                <a:latin typeface="楷体_GB2312" pitchFamily="49" charset="-122"/>
                <a:ea typeface="楷体_GB2312" pitchFamily="49" charset="-122"/>
              </a:rPr>
              <a:t>农业气象学，</a:t>
            </a:r>
            <a:r>
              <a:rPr lang="zh-CN" altLang="en-US" sz="2000" b="1" kern="0" dirty="0" smtClean="0">
                <a:latin typeface="楷体_GB2312" pitchFamily="49" charset="-122"/>
                <a:ea typeface="楷体_GB2312" pitchFamily="49" charset="-122"/>
              </a:rPr>
              <a:t>中国</a:t>
            </a:r>
            <a:r>
              <a:rPr lang="zh-CN" altLang="en-US" sz="2000" b="1" kern="0" dirty="0">
                <a:latin typeface="楷体_GB2312" pitchFamily="49" charset="-122"/>
                <a:ea typeface="楷体_GB2312" pitchFamily="49" charset="-122"/>
              </a:rPr>
              <a:t>农业科学院主编</a:t>
            </a:r>
            <a:r>
              <a:rPr lang="zh-CN" altLang="en-US" sz="2000" b="1" kern="0" dirty="0" smtClean="0">
                <a:latin typeface="楷体_GB2312" pitchFamily="49" charset="-122"/>
                <a:ea typeface="楷体_GB2312" pitchFamily="49" charset="-122"/>
              </a:rPr>
              <a:t>，</a:t>
            </a:r>
            <a:r>
              <a:rPr lang="zh-CN" altLang="en-US" sz="2000" b="1" kern="0" dirty="0">
                <a:latin typeface="楷体_GB2312" pitchFamily="49" charset="-122"/>
                <a:ea typeface="楷体_GB2312" pitchFamily="49" charset="-122"/>
              </a:rPr>
              <a:t>农业出版社，</a:t>
            </a:r>
            <a:r>
              <a:rPr lang="en-US" altLang="zh-CN" sz="2000" b="1" kern="0" dirty="0" smtClean="0">
                <a:latin typeface="楷体_GB2312" pitchFamily="49" charset="-122"/>
                <a:ea typeface="楷体_GB2312" pitchFamily="49" charset="-122"/>
              </a:rPr>
              <a:t>1999</a:t>
            </a:r>
          </a:p>
          <a:p>
            <a:pPr eaLnBrk="0" fontAlgn="base" hangingPunct="0">
              <a:lnSpc>
                <a:spcPct val="150000"/>
              </a:lnSpc>
              <a:spcBef>
                <a:spcPct val="0"/>
              </a:spcBef>
              <a:spcAft>
                <a:spcPct val="0"/>
              </a:spcAft>
              <a:buClr>
                <a:srgbClr val="330066"/>
              </a:buClr>
              <a:defRPr/>
            </a:pPr>
            <a:r>
              <a:rPr lang="zh-CN" altLang="en-US" sz="2000" b="1" kern="0" dirty="0">
                <a:solidFill>
                  <a:srgbClr val="CC00CC"/>
                </a:solidFill>
                <a:latin typeface="楷体_GB2312" pitchFamily="49" charset="-122"/>
                <a:ea typeface="楷体_GB2312" pitchFamily="49" charset="-122"/>
              </a:rPr>
              <a:t>中国的气候与农业，</a:t>
            </a:r>
            <a:r>
              <a:rPr lang="zh-CN" altLang="en-US" sz="2000" b="1" kern="0" dirty="0">
                <a:latin typeface="楷体_GB2312" pitchFamily="49" charset="-122"/>
                <a:ea typeface="楷体_GB2312" pitchFamily="49" charset="-122"/>
              </a:rPr>
              <a:t>程纯枢 </a:t>
            </a:r>
            <a:r>
              <a:rPr lang="en-US" altLang="zh-CN" sz="2000" b="1" kern="0" dirty="0">
                <a:latin typeface="楷体_GB2312" pitchFamily="49" charset="-122"/>
                <a:ea typeface="楷体_GB2312" pitchFamily="49" charset="-122"/>
              </a:rPr>
              <a:t>,</a:t>
            </a:r>
            <a:r>
              <a:rPr lang="zh-CN" altLang="en-US" sz="2000" b="1" kern="0" dirty="0">
                <a:latin typeface="楷体_GB2312" pitchFamily="49" charset="-122"/>
                <a:ea typeface="楷体_GB2312" pitchFamily="49" charset="-122"/>
              </a:rPr>
              <a:t>气象出版社</a:t>
            </a:r>
            <a:r>
              <a:rPr lang="en-US" altLang="zh-CN" sz="2000" b="1" kern="0" dirty="0">
                <a:latin typeface="楷体_GB2312" pitchFamily="49" charset="-122"/>
                <a:ea typeface="楷体_GB2312" pitchFamily="49" charset="-122"/>
              </a:rPr>
              <a:t>, 1991 </a:t>
            </a:r>
          </a:p>
          <a:p>
            <a:pPr eaLnBrk="0" fontAlgn="base" hangingPunct="0">
              <a:lnSpc>
                <a:spcPct val="150000"/>
              </a:lnSpc>
              <a:spcBef>
                <a:spcPct val="0"/>
              </a:spcBef>
              <a:spcAft>
                <a:spcPct val="0"/>
              </a:spcAft>
              <a:buClr>
                <a:srgbClr val="330066"/>
              </a:buClr>
              <a:defRPr/>
            </a:pPr>
            <a:r>
              <a:rPr lang="zh-CN" altLang="en-US" sz="2000" b="1" kern="0" dirty="0">
                <a:solidFill>
                  <a:srgbClr val="CC00CC"/>
                </a:solidFill>
                <a:latin typeface="楷体_GB2312" pitchFamily="49" charset="-122"/>
                <a:ea typeface="楷体_GB2312" pitchFamily="49" charset="-122"/>
              </a:rPr>
              <a:t>农业气象学</a:t>
            </a:r>
            <a:r>
              <a:rPr lang="en-US" altLang="zh-CN" sz="2000" b="1" kern="0" dirty="0">
                <a:solidFill>
                  <a:srgbClr val="CC00CC"/>
                </a:solidFill>
                <a:latin typeface="楷体_GB2312" pitchFamily="49" charset="-122"/>
                <a:ea typeface="楷体_GB2312" pitchFamily="49" charset="-122"/>
              </a:rPr>
              <a:t>, </a:t>
            </a:r>
            <a:r>
              <a:rPr lang="zh-CN" altLang="en-US" sz="2000" b="1" kern="0" dirty="0">
                <a:latin typeface="楷体_GB2312" pitchFamily="49" charset="-122"/>
                <a:ea typeface="楷体_GB2312" pitchFamily="49" charset="-122"/>
              </a:rPr>
              <a:t>段若溪等 </a:t>
            </a:r>
            <a:r>
              <a:rPr lang="en-US" altLang="zh-CN" sz="2000" b="1" kern="0" dirty="0">
                <a:latin typeface="楷体_GB2312" pitchFamily="49" charset="-122"/>
                <a:ea typeface="楷体_GB2312" pitchFamily="49" charset="-122"/>
              </a:rPr>
              <a:t>,</a:t>
            </a:r>
            <a:r>
              <a:rPr lang="zh-CN" altLang="en-US" sz="2000" b="1" kern="0" dirty="0">
                <a:latin typeface="楷体_GB2312" pitchFamily="49" charset="-122"/>
                <a:ea typeface="楷体_GB2312" pitchFamily="49" charset="-122"/>
              </a:rPr>
              <a:t>气象出版社</a:t>
            </a:r>
            <a:r>
              <a:rPr lang="en-US" altLang="zh-CN" sz="2000" b="1" kern="0" dirty="0">
                <a:latin typeface="楷体_GB2312" pitchFamily="49" charset="-122"/>
                <a:ea typeface="楷体_GB2312" pitchFamily="49" charset="-122"/>
              </a:rPr>
              <a:t>, 2002</a:t>
            </a:r>
          </a:p>
          <a:p>
            <a:pPr eaLnBrk="0" fontAlgn="base" hangingPunct="0">
              <a:lnSpc>
                <a:spcPct val="150000"/>
              </a:lnSpc>
              <a:spcBef>
                <a:spcPct val="0"/>
              </a:spcBef>
              <a:spcAft>
                <a:spcPct val="0"/>
              </a:spcAft>
              <a:buClr>
                <a:srgbClr val="330066"/>
              </a:buClr>
              <a:defRPr/>
            </a:pPr>
            <a:endParaRPr lang="en-US" altLang="zh-CN" sz="2000" b="1" kern="0" dirty="0" smtClean="0">
              <a:latin typeface="楷体_GB2312" pitchFamily="49" charset="-122"/>
              <a:ea typeface="楷体_GB2312" pitchFamily="49" charset="-122"/>
            </a:endParaRPr>
          </a:p>
        </p:txBody>
      </p:sp>
      <p:sp>
        <p:nvSpPr>
          <p:cNvPr id="146437" name="标题 1"/>
          <p:cNvSpPr>
            <a:spLocks noGrp="1"/>
          </p:cNvSpPr>
          <p:nvPr>
            <p:ph type="title"/>
          </p:nvPr>
        </p:nvSpPr>
        <p:spPr/>
        <p:txBody>
          <a:bodyPr/>
          <a:lstStyle/>
          <a:p>
            <a:r>
              <a:rPr lang="zh-CN" altLang="en-US" smtClean="0">
                <a:solidFill>
                  <a:srgbClr val="CC00CC"/>
                </a:solidFill>
                <a:latin typeface="楷体_GB2312" pitchFamily="49" charset="-122"/>
                <a:ea typeface="楷体_GB2312" pitchFamily="49" charset="-122"/>
              </a:rPr>
              <a:t>教材和参考书 </a:t>
            </a:r>
            <a:endParaRPr lang="zh-CN" altLang="en-US" smtClean="0"/>
          </a:p>
        </p:txBody>
      </p:sp>
    </p:spTree>
    <p:extLst>
      <p:ext uri="{BB962C8B-B14F-4D97-AF65-F5344CB8AC3E}">
        <p14:creationId xmlns:p14="http://schemas.microsoft.com/office/powerpoint/2010/main" val="41218978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9"/>
          <p:cNvSpPr>
            <a:spLocks noChangeArrowheads="1"/>
          </p:cNvSpPr>
          <p:nvPr/>
        </p:nvSpPr>
        <p:spPr bwMode="auto">
          <a:xfrm>
            <a:off x="1584325" y="1989138"/>
            <a:ext cx="61563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0"/>
              </a:spcBef>
              <a:spcAft>
                <a:spcPct val="0"/>
              </a:spcAft>
            </a:pPr>
            <a:r>
              <a:rPr lang="en-US" altLang="zh-CN" sz="2000" smtClean="0">
                <a:solidFill>
                  <a:srgbClr val="000000"/>
                </a:solidFill>
              </a:rPr>
              <a:t>welcome to use these PowerPoint templates, New Content design, 10 years experience</a:t>
            </a:r>
          </a:p>
        </p:txBody>
      </p:sp>
      <p:grpSp>
        <p:nvGrpSpPr>
          <p:cNvPr id="147459" name="Group 15"/>
          <p:cNvGrpSpPr>
            <a:grpSpLocks/>
          </p:cNvGrpSpPr>
          <p:nvPr/>
        </p:nvGrpSpPr>
        <p:grpSpPr bwMode="auto">
          <a:xfrm>
            <a:off x="938213" y="1016000"/>
            <a:ext cx="7089775" cy="4357688"/>
            <a:chOff x="1020" y="640"/>
            <a:chExt cx="3845" cy="2745"/>
          </a:xfrm>
        </p:grpSpPr>
        <p:sp>
          <p:nvSpPr>
            <p:cNvPr id="147462" name="AutoShape 7"/>
            <p:cNvSpPr>
              <a:spLocks noChangeArrowheads="1"/>
            </p:cNvSpPr>
            <p:nvPr/>
          </p:nvSpPr>
          <p:spPr bwMode="auto">
            <a:xfrm>
              <a:off x="1116" y="1003"/>
              <a:ext cx="3749" cy="2382"/>
            </a:xfrm>
            <a:prstGeom prst="roundRect">
              <a:avLst>
                <a:gd name="adj" fmla="val 5542"/>
              </a:avLst>
            </a:prstGeom>
            <a:solidFill>
              <a:schemeClr val="bg1"/>
            </a:solidFill>
            <a:ln w="38100">
              <a:solidFill>
                <a:srgbClr val="45836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3" name="Oval 4"/>
            <p:cNvSpPr>
              <a:spLocks noChangeArrowheads="1"/>
            </p:cNvSpPr>
            <p:nvPr/>
          </p:nvSpPr>
          <p:spPr bwMode="auto">
            <a:xfrm>
              <a:off x="1043" y="799"/>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4" name="Oval 10"/>
            <p:cNvSpPr>
              <a:spLocks noChangeArrowheads="1"/>
            </p:cNvSpPr>
            <p:nvPr/>
          </p:nvSpPr>
          <p:spPr bwMode="auto">
            <a:xfrm>
              <a:off x="2472" y="754"/>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47465" name="Picture 13" descr="未标题-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865965">
              <a:off x="958" y="702"/>
              <a:ext cx="54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9" name="Rectangle 16"/>
          <p:cNvSpPr>
            <a:spLocks noChangeArrowheads="1"/>
          </p:cNvSpPr>
          <p:nvPr/>
        </p:nvSpPr>
        <p:spPr bwMode="auto">
          <a:xfrm>
            <a:off x="1325563" y="1781175"/>
            <a:ext cx="6702425" cy="345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fontAlgn="base" hangingPunct="0">
              <a:lnSpc>
                <a:spcPct val="150000"/>
              </a:lnSpc>
              <a:spcBef>
                <a:spcPct val="0"/>
              </a:spcBef>
              <a:spcAft>
                <a:spcPct val="0"/>
              </a:spcAft>
              <a:buClr>
                <a:srgbClr val="330066"/>
              </a:buClr>
              <a:defRPr/>
            </a:pPr>
            <a:r>
              <a:rPr lang="zh-CN" altLang="en-US" sz="1600" b="1" kern="0" dirty="0" smtClean="0">
                <a:solidFill>
                  <a:srgbClr val="000000"/>
                </a:solidFill>
                <a:latin typeface="Times New Roman" pitchFamily="18" charset="0"/>
                <a:ea typeface="华文楷体"/>
              </a:rPr>
              <a:t>第一章  绪论</a:t>
            </a:r>
            <a:endParaRPr lang="en-US" altLang="zh-CN" sz="1600" b="1" kern="0" dirty="0" smtClean="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smtClean="0">
                <a:solidFill>
                  <a:srgbClr val="CC00FF"/>
                </a:solidFill>
                <a:latin typeface="Times New Roman" pitchFamily="18" charset="0"/>
                <a:ea typeface="华文楷体"/>
              </a:rPr>
              <a:t>第二章  太阳辐射对农业的影响</a:t>
            </a:r>
            <a:endParaRPr lang="en-US" altLang="zh-CN" sz="1600"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smtClean="0">
                <a:solidFill>
                  <a:srgbClr val="CC00FF"/>
                </a:solidFill>
                <a:latin typeface="Times New Roman" pitchFamily="18" charset="0"/>
                <a:ea typeface="华文楷体"/>
              </a:rPr>
              <a:t>第三章  温度与农业生产</a:t>
            </a:r>
            <a:endParaRPr lang="en-US" altLang="zh-CN" sz="1600"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smtClean="0">
                <a:solidFill>
                  <a:srgbClr val="CC00FF"/>
                </a:solidFill>
                <a:latin typeface="Times New Roman" pitchFamily="18" charset="0"/>
                <a:ea typeface="华文楷体"/>
              </a:rPr>
              <a:t>第四章  水分与农业生产</a:t>
            </a:r>
            <a:endParaRPr lang="en-US" altLang="zh-CN" sz="1600"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smtClean="0">
                <a:solidFill>
                  <a:srgbClr val="000000"/>
                </a:solidFill>
                <a:latin typeface="Times New Roman" pitchFamily="18" charset="0"/>
                <a:ea typeface="华文楷体"/>
              </a:rPr>
              <a:t>第五章  温室气体、风与农业生产</a:t>
            </a:r>
            <a:endParaRPr lang="en-US" altLang="zh-CN" sz="1600" b="1" kern="0" dirty="0" smtClean="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a:solidFill>
                  <a:srgbClr val="CC00FF"/>
                </a:solidFill>
                <a:latin typeface="Times New Roman" pitchFamily="18" charset="0"/>
                <a:ea typeface="华文楷体"/>
              </a:rPr>
              <a:t>第六</a:t>
            </a:r>
            <a:r>
              <a:rPr lang="zh-CN" altLang="en-US" sz="1600" b="1" kern="0" dirty="0" smtClean="0">
                <a:solidFill>
                  <a:srgbClr val="CC00FF"/>
                </a:solidFill>
                <a:latin typeface="Times New Roman" pitchFamily="18" charset="0"/>
                <a:ea typeface="华文楷体"/>
              </a:rPr>
              <a:t>章 农业气象模式</a:t>
            </a:r>
            <a:endParaRPr lang="en-US" altLang="zh-CN" sz="1600"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a:solidFill>
                  <a:srgbClr val="CC00FF"/>
                </a:solidFill>
                <a:latin typeface="Times New Roman" pitchFamily="18" charset="0"/>
                <a:ea typeface="华文楷体"/>
              </a:rPr>
              <a:t>第七</a:t>
            </a:r>
            <a:r>
              <a:rPr lang="zh-CN" altLang="en-US" sz="1600" b="1" kern="0" dirty="0" smtClean="0">
                <a:solidFill>
                  <a:srgbClr val="CC00FF"/>
                </a:solidFill>
                <a:latin typeface="Times New Roman" pitchFamily="18" charset="0"/>
                <a:ea typeface="华文楷体"/>
              </a:rPr>
              <a:t>章  农业气象灾害与风险评估</a:t>
            </a:r>
            <a:endParaRPr lang="zh-CN" altLang="en-US" sz="1600" b="1" kern="0" dirty="0">
              <a:solidFill>
                <a:srgbClr val="CC00FF"/>
              </a:solidFill>
              <a:latin typeface="Times New Roman" pitchFamily="18" charset="0"/>
              <a:ea typeface="华文楷体"/>
            </a:endParaRPr>
          </a:p>
        </p:txBody>
      </p:sp>
      <p:sp>
        <p:nvSpPr>
          <p:cNvPr id="147461" name="标题 1"/>
          <p:cNvSpPr>
            <a:spLocks noGrp="1"/>
          </p:cNvSpPr>
          <p:nvPr>
            <p:ph type="title"/>
          </p:nvPr>
        </p:nvSpPr>
        <p:spPr>
          <a:xfrm>
            <a:off x="547688" y="568325"/>
            <a:ext cx="8229600" cy="706438"/>
          </a:xfrm>
        </p:spPr>
        <p:txBody>
          <a:bodyPr/>
          <a:lstStyle/>
          <a:p>
            <a:r>
              <a:rPr lang="zh-CN" altLang="en-US" dirty="0" smtClean="0">
                <a:solidFill>
                  <a:srgbClr val="CC00CC"/>
                </a:solidFill>
                <a:latin typeface="楷体_GB2312" pitchFamily="49" charset="-122"/>
                <a:ea typeface="楷体_GB2312" pitchFamily="49" charset="-122"/>
              </a:rPr>
              <a:t>课程主要</a:t>
            </a:r>
            <a:r>
              <a:rPr lang="zh-CN" altLang="en-US" dirty="0" smtClean="0">
                <a:solidFill>
                  <a:srgbClr val="CC00FF"/>
                </a:solidFill>
                <a:latin typeface="楷体_GB2312" pitchFamily="49" charset="-122"/>
                <a:ea typeface="楷体_GB2312" pitchFamily="49" charset="-122"/>
              </a:rPr>
              <a:t>内容</a:t>
            </a:r>
            <a:endParaRPr lang="zh-CN" altLang="en-US" dirty="0" smtClean="0">
              <a:solidFill>
                <a:srgbClr val="CC00FF"/>
              </a:solidFill>
            </a:endParaRPr>
          </a:p>
        </p:txBody>
      </p:sp>
      <p:pic>
        <p:nvPicPr>
          <p:cNvPr id="10" name="Picture 2" descr="C:\Documents and Settings\Administrator\桌面\u=374842447,1140688398&amp;fm=52&amp;g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9949" y="4111463"/>
            <a:ext cx="1663426" cy="1194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1035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8482" name="Group 22"/>
          <p:cNvGrpSpPr>
            <a:grpSpLocks/>
          </p:cNvGrpSpPr>
          <p:nvPr/>
        </p:nvGrpSpPr>
        <p:grpSpPr bwMode="auto">
          <a:xfrm>
            <a:off x="827089" y="981076"/>
            <a:ext cx="7524751" cy="5076826"/>
            <a:chOff x="521" y="618"/>
            <a:chExt cx="4740" cy="3198"/>
          </a:xfrm>
        </p:grpSpPr>
        <p:sp>
          <p:nvSpPr>
            <p:cNvPr id="148485" name="AutoShape 15"/>
            <p:cNvSpPr>
              <a:spLocks noChangeArrowheads="1"/>
            </p:cNvSpPr>
            <p:nvPr/>
          </p:nvSpPr>
          <p:spPr bwMode="auto">
            <a:xfrm>
              <a:off x="884" y="917"/>
              <a:ext cx="4173" cy="2041"/>
            </a:xfrm>
            <a:prstGeom prst="roundRect">
              <a:avLst>
                <a:gd name="adj" fmla="val 36616"/>
              </a:avLst>
            </a:prstGeom>
            <a:solidFill>
              <a:schemeClr val="bg1"/>
            </a:solidFill>
            <a:ln w="38100" cmpd="dbl">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48486" name="Picture 14" descr="未标题-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 y="618"/>
              <a:ext cx="1745" cy="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8487" name="Rectangle 16"/>
            <p:cNvSpPr>
              <a:spLocks noChangeArrowheads="1"/>
            </p:cNvSpPr>
            <p:nvPr/>
          </p:nvSpPr>
          <p:spPr bwMode="auto">
            <a:xfrm>
              <a:off x="884" y="1643"/>
              <a:ext cx="4377" cy="2173"/>
            </a:xfrm>
            <a:prstGeom prst="rect">
              <a:avLst/>
            </a:prstGeom>
            <a:gradFill rotWithShape="1">
              <a:gsLst>
                <a:gs pos="0">
                  <a:srgbClr val="FFFFFF"/>
                </a:gs>
                <a:gs pos="100000">
                  <a:srgbClr val="EAEAEA"/>
                </a:gs>
              </a:gsLst>
              <a:lin ang="2700000" scaled="1"/>
            </a:gradFill>
            <a:ln w="38100" cmpd="dbl">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grpSp>
      <p:sp>
        <p:nvSpPr>
          <p:cNvPr id="5124" name="Rectangle 18"/>
          <p:cNvSpPr>
            <a:spLocks noChangeArrowheads="1"/>
          </p:cNvSpPr>
          <p:nvPr/>
        </p:nvSpPr>
        <p:spPr bwMode="auto">
          <a:xfrm>
            <a:off x="3131840" y="1795463"/>
            <a:ext cx="295232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defRPr/>
            </a:pPr>
            <a:r>
              <a:rPr lang="zh-CN" altLang="en-US" sz="3600" b="1" kern="0" smtClean="0">
                <a:solidFill>
                  <a:srgbClr val="CC00CC"/>
                </a:solidFill>
                <a:latin typeface="楷体_GB2312" pitchFamily="49" charset="-122"/>
                <a:ea typeface="楷体_GB2312" pitchFamily="49" charset="-122"/>
              </a:rPr>
              <a:t>第一章  </a:t>
            </a:r>
            <a:r>
              <a:rPr lang="zh-CN" altLang="en-US" sz="3600" b="1" kern="0" dirty="0" smtClean="0">
                <a:solidFill>
                  <a:srgbClr val="CC00CC"/>
                </a:solidFill>
                <a:latin typeface="楷体_GB2312" pitchFamily="49" charset="-122"/>
                <a:ea typeface="楷体_GB2312" pitchFamily="49" charset="-122"/>
              </a:rPr>
              <a:t>绪论</a:t>
            </a:r>
            <a:endParaRPr lang="en-US" altLang="zh-CN" sz="2800" b="1" dirty="0">
              <a:solidFill>
                <a:srgbClr val="458361"/>
              </a:solidFill>
            </a:endParaRPr>
          </a:p>
        </p:txBody>
      </p:sp>
      <p:sp>
        <p:nvSpPr>
          <p:cNvPr id="5125" name="Rectangle 20"/>
          <p:cNvSpPr>
            <a:spLocks noChangeArrowheads="1"/>
          </p:cNvSpPr>
          <p:nvPr/>
        </p:nvSpPr>
        <p:spPr bwMode="auto">
          <a:xfrm>
            <a:off x="1547664" y="2622550"/>
            <a:ext cx="6431111"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50000"/>
              </a:lnSpc>
              <a:spcBef>
                <a:spcPct val="0"/>
              </a:spcBef>
              <a:spcAft>
                <a:spcPct val="0"/>
              </a:spcAft>
              <a:buClr>
                <a:srgbClr val="000000"/>
              </a:buClr>
              <a:defRPr/>
            </a:pPr>
            <a:r>
              <a:rPr lang="zh-CN" altLang="en-US" sz="2000" b="1" kern="0" dirty="0">
                <a:solidFill>
                  <a:srgbClr val="CC00FF"/>
                </a:solidFill>
                <a:latin typeface="楷体_GB2312" pitchFamily="49" charset="-122"/>
                <a:ea typeface="楷体_GB2312" pitchFamily="49" charset="-122"/>
              </a:rPr>
              <a:t>本章重点与难点</a:t>
            </a:r>
          </a:p>
          <a:p>
            <a:pPr fontAlgn="base">
              <a:lnSpc>
                <a:spcPct val="150000"/>
              </a:lnSpc>
              <a:spcBef>
                <a:spcPct val="0"/>
              </a:spcBef>
              <a:spcAft>
                <a:spcPct val="0"/>
              </a:spcAft>
              <a:buClr>
                <a:srgbClr val="000000"/>
              </a:buClr>
              <a:defRPr/>
            </a:pPr>
            <a:r>
              <a:rPr lang="zh-CN" altLang="en-US" sz="1600" b="1" kern="0" dirty="0">
                <a:solidFill>
                  <a:srgbClr val="000000"/>
                </a:solidFill>
                <a:latin typeface="楷体_GB2312" pitchFamily="49" charset="-122"/>
                <a:ea typeface="楷体_GB2312" pitchFamily="49" charset="-122"/>
              </a:rPr>
              <a:t>生物有机体与自然环境的相互关系；气象条件对农业生产的影响；农业气象学</a:t>
            </a:r>
            <a:r>
              <a:rPr lang="zh-CN" altLang="en-US" sz="1600" b="1" kern="0" dirty="0" smtClean="0">
                <a:solidFill>
                  <a:srgbClr val="000000"/>
                </a:solidFill>
                <a:latin typeface="楷体_GB2312" pitchFamily="49" charset="-122"/>
                <a:ea typeface="楷体_GB2312" pitchFamily="49" charset="-122"/>
              </a:rPr>
              <a:t>研究内容及方法；</a:t>
            </a:r>
            <a:endParaRPr lang="en-US" altLang="zh-CN" sz="2000" b="1" kern="0" dirty="0" smtClean="0">
              <a:solidFill>
                <a:srgbClr val="000000"/>
              </a:solidFill>
              <a:latin typeface="楷体_GB2312" pitchFamily="49" charset="-122"/>
              <a:ea typeface="楷体_GB2312" pitchFamily="49" charset="-122"/>
            </a:endParaRPr>
          </a:p>
        </p:txBody>
      </p:sp>
      <p:pic>
        <p:nvPicPr>
          <p:cNvPr id="8" name="Picture 2" descr="C:\Documents and Settings\Administrator\桌面\u=3608880292,3557437622&amp;fm=23&amp;g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3700" y="5098670"/>
            <a:ext cx="1410545" cy="93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98004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8482" name="Group 22"/>
          <p:cNvGrpSpPr>
            <a:grpSpLocks/>
          </p:cNvGrpSpPr>
          <p:nvPr/>
        </p:nvGrpSpPr>
        <p:grpSpPr bwMode="auto">
          <a:xfrm>
            <a:off x="827089" y="981076"/>
            <a:ext cx="7524751" cy="5076826"/>
            <a:chOff x="521" y="618"/>
            <a:chExt cx="4740" cy="3198"/>
          </a:xfrm>
        </p:grpSpPr>
        <p:sp>
          <p:nvSpPr>
            <p:cNvPr id="148485" name="AutoShape 15"/>
            <p:cNvSpPr>
              <a:spLocks noChangeArrowheads="1"/>
            </p:cNvSpPr>
            <p:nvPr/>
          </p:nvSpPr>
          <p:spPr bwMode="auto">
            <a:xfrm>
              <a:off x="884" y="917"/>
              <a:ext cx="4173" cy="2041"/>
            </a:xfrm>
            <a:prstGeom prst="roundRect">
              <a:avLst>
                <a:gd name="adj" fmla="val 36616"/>
              </a:avLst>
            </a:prstGeom>
            <a:solidFill>
              <a:schemeClr val="bg1"/>
            </a:solidFill>
            <a:ln w="38100" cmpd="dbl">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48486" name="Picture 14" descr="未标题-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 y="618"/>
              <a:ext cx="1745" cy="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8487" name="Rectangle 16"/>
            <p:cNvSpPr>
              <a:spLocks noChangeArrowheads="1"/>
            </p:cNvSpPr>
            <p:nvPr/>
          </p:nvSpPr>
          <p:spPr bwMode="auto">
            <a:xfrm>
              <a:off x="884" y="1643"/>
              <a:ext cx="4377" cy="2173"/>
            </a:xfrm>
            <a:prstGeom prst="rect">
              <a:avLst/>
            </a:prstGeom>
            <a:gradFill rotWithShape="1">
              <a:gsLst>
                <a:gs pos="0">
                  <a:srgbClr val="FFFFFF"/>
                </a:gs>
                <a:gs pos="100000">
                  <a:srgbClr val="EAEAEA"/>
                </a:gs>
              </a:gsLst>
              <a:lin ang="2700000" scaled="1"/>
            </a:gradFill>
            <a:ln w="38100" cmpd="dbl">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grpSp>
      <p:sp>
        <p:nvSpPr>
          <p:cNvPr id="5124" name="Rectangle 18"/>
          <p:cNvSpPr>
            <a:spLocks noChangeArrowheads="1"/>
          </p:cNvSpPr>
          <p:nvPr/>
        </p:nvSpPr>
        <p:spPr bwMode="auto">
          <a:xfrm>
            <a:off x="3131840" y="1795463"/>
            <a:ext cx="295232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defRPr/>
            </a:pPr>
            <a:r>
              <a:rPr lang="zh-CN" altLang="en-US" sz="3600" b="1" kern="0" smtClean="0">
                <a:solidFill>
                  <a:srgbClr val="CC00CC"/>
                </a:solidFill>
                <a:latin typeface="楷体_GB2312" pitchFamily="49" charset="-122"/>
                <a:ea typeface="楷体_GB2312" pitchFamily="49" charset="-122"/>
              </a:rPr>
              <a:t>第一章  </a:t>
            </a:r>
            <a:r>
              <a:rPr lang="zh-CN" altLang="en-US" sz="3600" b="1" kern="0" dirty="0" smtClean="0">
                <a:solidFill>
                  <a:srgbClr val="CC00CC"/>
                </a:solidFill>
                <a:latin typeface="楷体_GB2312" pitchFamily="49" charset="-122"/>
                <a:ea typeface="楷体_GB2312" pitchFamily="49" charset="-122"/>
              </a:rPr>
              <a:t>绪论</a:t>
            </a:r>
            <a:endParaRPr lang="en-US" altLang="zh-CN" sz="2800" b="1" dirty="0">
              <a:solidFill>
                <a:srgbClr val="458361"/>
              </a:solidFill>
            </a:endParaRPr>
          </a:p>
        </p:txBody>
      </p:sp>
      <p:sp>
        <p:nvSpPr>
          <p:cNvPr id="5125" name="Rectangle 20"/>
          <p:cNvSpPr>
            <a:spLocks noChangeArrowheads="1"/>
          </p:cNvSpPr>
          <p:nvPr/>
        </p:nvSpPr>
        <p:spPr bwMode="auto">
          <a:xfrm>
            <a:off x="1712913" y="2622550"/>
            <a:ext cx="6265862"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50000"/>
              </a:lnSpc>
              <a:spcBef>
                <a:spcPct val="0"/>
              </a:spcBef>
              <a:spcAft>
                <a:spcPct val="0"/>
              </a:spcAft>
              <a:buClr>
                <a:srgbClr val="000000"/>
              </a:buClr>
              <a:defRPr/>
            </a:pPr>
            <a:r>
              <a:rPr lang="en-US" altLang="zh-CN" sz="2000" b="1" kern="0" dirty="0" smtClean="0">
                <a:solidFill>
                  <a:srgbClr val="CC00FF"/>
                </a:solidFill>
                <a:latin typeface="楷体_GB2312" pitchFamily="49" charset="-122"/>
                <a:ea typeface="楷体_GB2312" pitchFamily="49" charset="-122"/>
              </a:rPr>
              <a:t>1.1  </a:t>
            </a:r>
            <a:r>
              <a:rPr lang="zh-CN" altLang="en-US" sz="2000" b="1" kern="0" dirty="0" smtClean="0">
                <a:solidFill>
                  <a:srgbClr val="CC00FF"/>
                </a:solidFill>
                <a:latin typeface="楷体_GB2312" pitchFamily="49" charset="-122"/>
                <a:ea typeface="楷体_GB2312" pitchFamily="49" charset="-122"/>
              </a:rPr>
              <a:t>农业生产与自然环境</a:t>
            </a:r>
            <a:endParaRPr lang="en-US" altLang="zh-CN" sz="2000" b="1" kern="0" dirty="0" smtClean="0">
              <a:solidFill>
                <a:srgbClr val="CC00FF"/>
              </a:solidFill>
              <a:latin typeface="楷体_GB2312" pitchFamily="49" charset="-122"/>
              <a:ea typeface="楷体_GB2312" pitchFamily="49" charset="-122"/>
            </a:endParaRPr>
          </a:p>
          <a:p>
            <a:pPr fontAlgn="base">
              <a:lnSpc>
                <a:spcPct val="150000"/>
              </a:lnSpc>
              <a:spcBef>
                <a:spcPct val="0"/>
              </a:spcBef>
              <a:spcAft>
                <a:spcPct val="0"/>
              </a:spcAft>
              <a:buClr>
                <a:srgbClr val="000000"/>
              </a:buClr>
              <a:defRPr/>
            </a:pPr>
            <a:r>
              <a:rPr lang="zh-CN" altLang="en-US" sz="1600" b="1" kern="0" dirty="0">
                <a:latin typeface="楷体_GB2312" pitchFamily="49" charset="-122"/>
                <a:ea typeface="楷体_GB2312" pitchFamily="49" charset="-122"/>
              </a:rPr>
              <a:t>现代农业研究的</a:t>
            </a:r>
            <a:r>
              <a:rPr lang="zh-CN" altLang="en-US" sz="1600" b="1" kern="0" dirty="0" smtClean="0">
                <a:latin typeface="楷体_GB2312" pitchFamily="49" charset="-122"/>
                <a:ea typeface="楷体_GB2312" pitchFamily="49" charset="-122"/>
              </a:rPr>
              <a:t>重要任务之一，就是要揭示农业生物与其所处外界环境条件之间的相互关系，了解农业生物的生长发育所需的适宜环境，通过合理安排种植制度、充分利用自然资源，甚至通过环境调控，能够为农业生物的生命活动提供良好的外部环境条件，从而保证粮食安全，提高农民受益，实现农业高产、优质、高效的目标服务。</a:t>
            </a:r>
            <a:endParaRPr lang="en-US" altLang="zh-CN" sz="2000" b="1" kern="0" dirty="0" smtClean="0">
              <a:solidFill>
                <a:srgbClr val="000000"/>
              </a:solidFill>
              <a:latin typeface="楷体_GB2312" pitchFamily="49" charset="-122"/>
              <a:ea typeface="楷体_GB2312" pitchFamily="49" charset="-122"/>
            </a:endParaRPr>
          </a:p>
        </p:txBody>
      </p:sp>
      <p:pic>
        <p:nvPicPr>
          <p:cNvPr id="8" name="Picture 2" descr="C:\Documents and Settings\Administrator\桌面\u=3608880292,3557437622&amp;fm=23&amp;g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3700" y="5098670"/>
            <a:ext cx="1410545" cy="93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88686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第一章  </a:t>
            </a:r>
            <a:r>
              <a:rPr kumimoji="1" lang="zh-CN" altLang="en-US" sz="3200" kern="1200" dirty="0" smtClean="0">
                <a:solidFill>
                  <a:srgbClr val="CC00CC"/>
                </a:solidFill>
                <a:latin typeface="楷体_GB2312" pitchFamily="49" charset="-122"/>
                <a:ea typeface="楷体_GB2312" pitchFamily="49" charset="-122"/>
                <a:cs typeface="+mn-cs"/>
              </a:rPr>
              <a:t>绪论</a:t>
            </a:r>
            <a:endParaRPr kumimoji="1" lang="zh-CN" altLang="en-US" sz="3200" kern="12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766984" y="1765044"/>
            <a:ext cx="6476904" cy="4431983"/>
          </a:xfrm>
          <a:prstGeom prst="rect">
            <a:avLst/>
          </a:prstGeom>
        </p:spPr>
        <p:txBody>
          <a:bodyPr wrap="square">
            <a:spAutoFit/>
          </a:bodyPr>
          <a:lstStyle/>
          <a:p>
            <a:pPr>
              <a:lnSpc>
                <a:spcPct val="150000"/>
              </a:lnSpc>
            </a:pPr>
            <a:r>
              <a:rPr lang="zh-CN" altLang="en-US" sz="2400" b="1" dirty="0" smtClean="0">
                <a:solidFill>
                  <a:srgbClr val="CC00FF"/>
                </a:solidFill>
                <a:latin typeface="华文楷体" pitchFamily="2" charset="-122"/>
                <a:ea typeface="华文楷体" pitchFamily="2" charset="-122"/>
              </a:rPr>
              <a:t>第一节  农业生产与自然环境</a:t>
            </a:r>
            <a:endParaRPr lang="en-US" altLang="zh-CN" sz="2400" b="1" dirty="0" smtClean="0">
              <a:solidFill>
                <a:srgbClr val="CC00FF"/>
              </a:solidFill>
              <a:latin typeface="华文楷体" pitchFamily="2" charset="-122"/>
              <a:ea typeface="华文楷体" pitchFamily="2" charset="-122"/>
            </a:endParaRPr>
          </a:p>
          <a:p>
            <a:pPr>
              <a:lnSpc>
                <a:spcPct val="150000"/>
              </a:lnSpc>
            </a:pPr>
            <a:r>
              <a:rPr lang="zh-CN" altLang="en-US" sz="2400" b="1" dirty="0" smtClean="0">
                <a:solidFill>
                  <a:srgbClr val="CC00FF"/>
                </a:solidFill>
                <a:latin typeface="华文楷体" pitchFamily="2" charset="-122"/>
                <a:ea typeface="华文楷体" pitchFamily="2" charset="-122"/>
              </a:rPr>
              <a:t> 一</a:t>
            </a:r>
            <a:r>
              <a:rPr lang="zh-CN" altLang="en-US" sz="2400" b="1" dirty="0">
                <a:solidFill>
                  <a:srgbClr val="CC00FF"/>
                </a:solidFill>
                <a:latin typeface="华文楷体" pitchFamily="2" charset="-122"/>
                <a:ea typeface="华文楷体" pitchFamily="2" charset="-122"/>
              </a:rPr>
              <a:t>、生物有机体与自然环境的相互关系</a:t>
            </a:r>
            <a:endParaRPr lang="en-US" altLang="zh-CN" sz="2400" b="1" dirty="0">
              <a:solidFill>
                <a:srgbClr val="CC00FF"/>
              </a:solidFill>
              <a:latin typeface="华文楷体" pitchFamily="2" charset="-122"/>
              <a:ea typeface="华文楷体" pitchFamily="2" charset="-122"/>
            </a:endParaRPr>
          </a:p>
          <a:p>
            <a:pPr>
              <a:lnSpc>
                <a:spcPct val="150000"/>
              </a:lnSpc>
            </a:pPr>
            <a:r>
              <a:rPr lang="en-US" altLang="zh-CN" sz="2000" b="1" dirty="0" smtClean="0">
                <a:solidFill>
                  <a:srgbClr val="CC00FF"/>
                </a:solidFill>
                <a:latin typeface="华文楷体" pitchFamily="2" charset="-122"/>
                <a:ea typeface="华文楷体" pitchFamily="2" charset="-122"/>
              </a:rPr>
              <a:t>1.</a:t>
            </a:r>
            <a:r>
              <a:rPr lang="zh-CN" altLang="en-US" sz="2000" b="1" dirty="0" smtClean="0">
                <a:solidFill>
                  <a:srgbClr val="CC00FF"/>
                </a:solidFill>
                <a:latin typeface="华文楷体" pitchFamily="2" charset="-122"/>
                <a:ea typeface="华文楷体" pitchFamily="2" charset="-122"/>
              </a:rPr>
              <a:t>外界环境条件的最小因子限制性</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sz="1600" b="1" dirty="0" smtClean="0">
                <a:latin typeface="华文楷体" pitchFamily="2" charset="-122"/>
                <a:ea typeface="华文楷体" pitchFamily="2" charset="-122"/>
              </a:rPr>
              <a:t>        影响生物体适宜生长发育的环境条件具有综合的特点，任何一种最不利的气象条件都可能起决定性作用，并且其不利影响不能被其他任何要素所补偿，这正像所谓的“木桶定律”。</a:t>
            </a:r>
            <a:endParaRPr lang="en-US" altLang="zh-CN" sz="1600" b="1" dirty="0" smtClean="0">
              <a:latin typeface="华文楷体" pitchFamily="2" charset="-122"/>
              <a:ea typeface="华文楷体" pitchFamily="2" charset="-122"/>
            </a:endParaRPr>
          </a:p>
          <a:p>
            <a:pPr>
              <a:lnSpc>
                <a:spcPct val="150000"/>
              </a:lnSpc>
            </a:pPr>
            <a:r>
              <a:rPr lang="en-US" altLang="zh-CN" sz="1600" b="1" dirty="0" smtClean="0">
                <a:latin typeface="华文楷体" pitchFamily="2" charset="-122"/>
                <a:ea typeface="华文楷体" pitchFamily="2" charset="-122"/>
              </a:rPr>
              <a:t>        </a:t>
            </a:r>
            <a:r>
              <a:rPr lang="zh-CN" altLang="en-US" sz="1600" b="1" dirty="0" smtClean="0">
                <a:latin typeface="华文楷体" pitchFamily="2" charset="-122"/>
                <a:ea typeface="华文楷体" pitchFamily="2" charset="-122"/>
              </a:rPr>
              <a:t>不同地点由于光照、水分和温度条件的适宜程度不同就构成了农业生物的生长发育、产量和品质的差异，甚至构成各地种植制度、作物类型等的极大不同。</a:t>
            </a:r>
            <a:endParaRPr lang="en-US" altLang="zh-CN" sz="1600" b="1" dirty="0" smtClean="0">
              <a:latin typeface="华文楷体" pitchFamily="2" charset="-122"/>
              <a:ea typeface="华文楷体" pitchFamily="2" charset="-122"/>
            </a:endParaRPr>
          </a:p>
          <a:p>
            <a:pPr>
              <a:lnSpc>
                <a:spcPct val="150000"/>
              </a:lnSpc>
            </a:pPr>
            <a:endParaRPr lang="zh-CN" altLang="en-US" sz="2400" b="1" dirty="0">
              <a:solidFill>
                <a:srgbClr val="CC00FF"/>
              </a:solidFill>
              <a:latin typeface="华文楷体" pitchFamily="2" charset="-122"/>
              <a:ea typeface="华文楷体" pitchFamily="2" charset="-122"/>
            </a:endParaRPr>
          </a:p>
        </p:txBody>
      </p:sp>
    </p:spTree>
    <p:extLst>
      <p:ext uri="{BB962C8B-B14F-4D97-AF65-F5344CB8AC3E}">
        <p14:creationId xmlns:p14="http://schemas.microsoft.com/office/powerpoint/2010/main" val="9121666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第一章  </a:t>
            </a:r>
            <a:r>
              <a:rPr kumimoji="1" lang="zh-CN" altLang="en-US" sz="3200" kern="1200" dirty="0" smtClean="0">
                <a:solidFill>
                  <a:srgbClr val="CC00CC"/>
                </a:solidFill>
                <a:latin typeface="楷体_GB2312" pitchFamily="49" charset="-122"/>
                <a:ea typeface="楷体_GB2312" pitchFamily="49" charset="-122"/>
                <a:cs typeface="+mn-cs"/>
              </a:rPr>
              <a:t>绪论</a:t>
            </a:r>
            <a:endParaRPr kumimoji="1" lang="zh-CN" altLang="en-US" sz="3200" kern="12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766984" y="1765044"/>
            <a:ext cx="6476904" cy="3508653"/>
          </a:xfrm>
          <a:prstGeom prst="rect">
            <a:avLst/>
          </a:prstGeom>
        </p:spPr>
        <p:txBody>
          <a:bodyPr wrap="square">
            <a:spAutoFit/>
          </a:bodyPr>
          <a:lstStyle/>
          <a:p>
            <a:pPr>
              <a:lnSpc>
                <a:spcPct val="150000"/>
              </a:lnSpc>
            </a:pPr>
            <a:r>
              <a:rPr lang="zh-CN" altLang="en-US" sz="2400" b="1" dirty="0" smtClean="0">
                <a:solidFill>
                  <a:srgbClr val="CC00FF"/>
                </a:solidFill>
                <a:latin typeface="华文楷体" pitchFamily="2" charset="-122"/>
                <a:ea typeface="华文楷体" pitchFamily="2" charset="-122"/>
              </a:rPr>
              <a:t>第一节  农业生产与自然环境</a:t>
            </a:r>
            <a:endParaRPr lang="en-US" altLang="zh-CN" sz="2400" b="1" dirty="0" smtClean="0">
              <a:solidFill>
                <a:srgbClr val="CC00FF"/>
              </a:solidFill>
              <a:latin typeface="华文楷体" pitchFamily="2" charset="-122"/>
              <a:ea typeface="华文楷体" pitchFamily="2" charset="-122"/>
            </a:endParaRPr>
          </a:p>
          <a:p>
            <a:pPr>
              <a:lnSpc>
                <a:spcPct val="150000"/>
              </a:lnSpc>
            </a:pPr>
            <a:r>
              <a:rPr lang="zh-CN" altLang="en-US" sz="2400" b="1" dirty="0" smtClean="0">
                <a:solidFill>
                  <a:srgbClr val="CC00FF"/>
                </a:solidFill>
                <a:latin typeface="华文楷体" pitchFamily="2" charset="-122"/>
                <a:ea typeface="华文楷体" pitchFamily="2" charset="-122"/>
              </a:rPr>
              <a:t> 一</a:t>
            </a:r>
            <a:r>
              <a:rPr lang="zh-CN" altLang="en-US" sz="2400" b="1" dirty="0">
                <a:solidFill>
                  <a:srgbClr val="CC00FF"/>
                </a:solidFill>
                <a:latin typeface="华文楷体" pitchFamily="2" charset="-122"/>
                <a:ea typeface="华文楷体" pitchFamily="2" charset="-122"/>
              </a:rPr>
              <a:t>、生物有机体与自然环境的相互关系</a:t>
            </a:r>
            <a:endParaRPr lang="en-US" altLang="zh-CN" sz="2400" b="1" dirty="0">
              <a:solidFill>
                <a:srgbClr val="CC00FF"/>
              </a:solidFill>
              <a:latin typeface="华文楷体" pitchFamily="2" charset="-122"/>
              <a:ea typeface="华文楷体" pitchFamily="2" charset="-122"/>
            </a:endParaRPr>
          </a:p>
          <a:p>
            <a:pPr>
              <a:lnSpc>
                <a:spcPct val="150000"/>
              </a:lnSpc>
            </a:pPr>
            <a:r>
              <a:rPr lang="en-US" altLang="zh-CN" sz="2000" b="1" dirty="0" smtClean="0">
                <a:solidFill>
                  <a:srgbClr val="CC00FF"/>
                </a:solidFill>
                <a:latin typeface="华文楷体" pitchFamily="2" charset="-122"/>
                <a:ea typeface="华文楷体" pitchFamily="2" charset="-122"/>
              </a:rPr>
              <a:t>2.</a:t>
            </a:r>
            <a:r>
              <a:rPr lang="zh-CN" altLang="en-US" sz="2000" b="1" dirty="0" smtClean="0">
                <a:solidFill>
                  <a:srgbClr val="CC00FF"/>
                </a:solidFill>
                <a:latin typeface="华文楷体" pitchFamily="2" charset="-122"/>
                <a:ea typeface="华文楷体" pitchFamily="2" charset="-122"/>
              </a:rPr>
              <a:t>农业生物与其所处环境的系统性</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        </a:t>
            </a:r>
            <a:r>
              <a:rPr lang="zh-CN" altLang="en-US" sz="1600" b="1" dirty="0" smtClean="0">
                <a:solidFill>
                  <a:srgbClr val="000000"/>
                </a:solidFill>
                <a:latin typeface="华文楷体" pitchFamily="2" charset="-122"/>
                <a:ea typeface="华文楷体" pitchFamily="2" charset="-122"/>
              </a:rPr>
              <a:t>农业气象工作者必须要有系统的观点，只有运用系统的理论和方法才能处理好农业生物与环境条件之间的关系。</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        </a:t>
            </a:r>
            <a:r>
              <a:rPr lang="zh-CN" altLang="en-US" sz="1600" b="1" dirty="0" smtClean="0">
                <a:solidFill>
                  <a:srgbClr val="000000"/>
                </a:solidFill>
                <a:latin typeface="华文楷体" pitchFamily="2" charset="-122"/>
                <a:ea typeface="华文楷体" pitchFamily="2" charset="-122"/>
              </a:rPr>
              <a:t>土壤</a:t>
            </a:r>
            <a:r>
              <a:rPr lang="en-US" altLang="zh-CN" sz="1600" b="1" dirty="0" smtClean="0">
                <a:solidFill>
                  <a:srgbClr val="000000"/>
                </a:solidFill>
                <a:latin typeface="华文楷体" pitchFamily="2" charset="-122"/>
                <a:ea typeface="华文楷体" pitchFamily="2" charset="-122"/>
              </a:rPr>
              <a:t>-</a:t>
            </a:r>
            <a:r>
              <a:rPr lang="zh-CN" altLang="en-US" sz="1600" b="1" dirty="0" smtClean="0">
                <a:solidFill>
                  <a:srgbClr val="000000"/>
                </a:solidFill>
                <a:latin typeface="华文楷体" pitchFamily="2" charset="-122"/>
                <a:ea typeface="华文楷体" pitchFamily="2" charset="-122"/>
              </a:rPr>
              <a:t>植物</a:t>
            </a:r>
            <a:r>
              <a:rPr lang="en-US" altLang="zh-CN" sz="1600" b="1" dirty="0" smtClean="0">
                <a:solidFill>
                  <a:srgbClr val="000000"/>
                </a:solidFill>
                <a:latin typeface="华文楷体" pitchFamily="2" charset="-122"/>
                <a:ea typeface="华文楷体" pitchFamily="2" charset="-122"/>
              </a:rPr>
              <a:t>-</a:t>
            </a:r>
            <a:r>
              <a:rPr lang="zh-CN" altLang="en-US" sz="1600" b="1" dirty="0" smtClean="0">
                <a:solidFill>
                  <a:srgbClr val="000000"/>
                </a:solidFill>
                <a:latin typeface="华文楷体" pitchFamily="2" charset="-122"/>
                <a:ea typeface="华文楷体" pitchFamily="2" charset="-122"/>
              </a:rPr>
              <a:t>大气系统，该系统中有多个子系统，各子系统之间相互联系，相互作用，只有正确处理好每一子系统，才能处理好整个系统。</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    农业</a:t>
            </a:r>
            <a:r>
              <a:rPr lang="zh-CN" altLang="en-US" sz="1600" b="1" dirty="0">
                <a:solidFill>
                  <a:srgbClr val="000000"/>
                </a:solidFill>
                <a:latin typeface="华文楷体" pitchFamily="2" charset="-122"/>
                <a:ea typeface="华文楷体" pitchFamily="2" charset="-122"/>
              </a:rPr>
              <a:t>生产</a:t>
            </a:r>
            <a:r>
              <a:rPr lang="zh-CN" altLang="en-US" sz="1600" b="1" dirty="0" smtClean="0">
                <a:solidFill>
                  <a:srgbClr val="000000"/>
                </a:solidFill>
                <a:latin typeface="华文楷体" pitchFamily="2" charset="-122"/>
                <a:ea typeface="华文楷体" pitchFamily="2" charset="-122"/>
              </a:rPr>
              <a:t>的目的就是要获取最大收益时的干物质贮存和经济产量。</a:t>
            </a:r>
            <a:endParaRPr lang="zh-CN" altLang="en-US" sz="2400" b="1" dirty="0">
              <a:solidFill>
                <a:srgbClr val="CC00FF"/>
              </a:solidFill>
              <a:latin typeface="华文楷体" pitchFamily="2" charset="-122"/>
              <a:ea typeface="华文楷体" pitchFamily="2" charset="-122"/>
            </a:endParaRPr>
          </a:p>
        </p:txBody>
      </p:sp>
    </p:spTree>
    <p:extLst>
      <p:ext uri="{BB962C8B-B14F-4D97-AF65-F5344CB8AC3E}">
        <p14:creationId xmlns:p14="http://schemas.microsoft.com/office/powerpoint/2010/main" val="21526300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第一章  </a:t>
            </a:r>
            <a:r>
              <a:rPr kumimoji="1" lang="zh-CN" altLang="en-US" sz="3200" kern="1200" dirty="0" smtClean="0">
                <a:solidFill>
                  <a:srgbClr val="CC00CC"/>
                </a:solidFill>
                <a:latin typeface="楷体_GB2312" pitchFamily="49" charset="-122"/>
                <a:ea typeface="楷体_GB2312" pitchFamily="49" charset="-122"/>
                <a:cs typeface="+mn-cs"/>
              </a:rPr>
              <a:t>绪论</a:t>
            </a:r>
            <a:endParaRPr kumimoji="1" lang="zh-CN" altLang="en-US" sz="3200" kern="12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766984" y="1765044"/>
            <a:ext cx="6476904" cy="3877985"/>
          </a:xfrm>
          <a:prstGeom prst="rect">
            <a:avLst/>
          </a:prstGeom>
        </p:spPr>
        <p:txBody>
          <a:bodyPr wrap="square">
            <a:spAutoFit/>
          </a:bodyPr>
          <a:lstStyle/>
          <a:p>
            <a:pPr>
              <a:lnSpc>
                <a:spcPct val="150000"/>
              </a:lnSpc>
            </a:pPr>
            <a:r>
              <a:rPr lang="zh-CN" altLang="en-US" sz="2400" b="1" dirty="0" smtClean="0">
                <a:solidFill>
                  <a:srgbClr val="CC00FF"/>
                </a:solidFill>
                <a:latin typeface="华文楷体" pitchFamily="2" charset="-122"/>
                <a:ea typeface="华文楷体" pitchFamily="2" charset="-122"/>
              </a:rPr>
              <a:t>第一节  农业生产与自然环境</a:t>
            </a:r>
            <a:endParaRPr lang="en-US" altLang="zh-CN" sz="2400" b="1" dirty="0" smtClean="0">
              <a:solidFill>
                <a:srgbClr val="CC00FF"/>
              </a:solidFill>
              <a:latin typeface="华文楷体" pitchFamily="2" charset="-122"/>
              <a:ea typeface="华文楷体" pitchFamily="2" charset="-122"/>
            </a:endParaRPr>
          </a:p>
          <a:p>
            <a:pPr>
              <a:lnSpc>
                <a:spcPct val="150000"/>
              </a:lnSpc>
            </a:pPr>
            <a:r>
              <a:rPr lang="zh-CN" altLang="en-US" sz="2400" b="1" dirty="0" smtClean="0">
                <a:solidFill>
                  <a:srgbClr val="CC00FF"/>
                </a:solidFill>
                <a:latin typeface="华文楷体" pitchFamily="2" charset="-122"/>
                <a:ea typeface="华文楷体" pitchFamily="2" charset="-122"/>
              </a:rPr>
              <a:t> 一</a:t>
            </a:r>
            <a:r>
              <a:rPr lang="zh-CN" altLang="en-US" sz="2400" b="1" dirty="0">
                <a:solidFill>
                  <a:srgbClr val="CC00FF"/>
                </a:solidFill>
                <a:latin typeface="华文楷体" pitchFamily="2" charset="-122"/>
                <a:ea typeface="华文楷体" pitchFamily="2" charset="-122"/>
              </a:rPr>
              <a:t>、生物有机体与自然环境的相互关系</a:t>
            </a:r>
            <a:endParaRPr lang="en-US" altLang="zh-CN" sz="2400" b="1" dirty="0">
              <a:solidFill>
                <a:srgbClr val="CC00FF"/>
              </a:solidFill>
              <a:latin typeface="华文楷体" pitchFamily="2" charset="-122"/>
              <a:ea typeface="华文楷体" pitchFamily="2" charset="-122"/>
            </a:endParaRPr>
          </a:p>
          <a:p>
            <a:pPr>
              <a:lnSpc>
                <a:spcPct val="150000"/>
              </a:lnSpc>
            </a:pPr>
            <a:r>
              <a:rPr lang="en-US" altLang="zh-CN" sz="2000" b="1" dirty="0" smtClean="0">
                <a:solidFill>
                  <a:srgbClr val="CC00FF"/>
                </a:solidFill>
                <a:latin typeface="华文楷体" pitchFamily="2" charset="-122"/>
                <a:ea typeface="华文楷体" pitchFamily="2" charset="-122"/>
              </a:rPr>
              <a:t>3. </a:t>
            </a:r>
            <a:r>
              <a:rPr lang="zh-CN" altLang="en-US" sz="2000" b="1" dirty="0" smtClean="0">
                <a:solidFill>
                  <a:srgbClr val="CC00FF"/>
                </a:solidFill>
                <a:latin typeface="华文楷体" pitchFamily="2" charset="-122"/>
                <a:ea typeface="华文楷体" pitchFamily="2" charset="-122"/>
              </a:rPr>
              <a:t>生物体与环境的互为反馈性</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        </a:t>
            </a:r>
            <a:r>
              <a:rPr lang="zh-CN" altLang="en-US" sz="1600" b="1" dirty="0" smtClean="0">
                <a:solidFill>
                  <a:srgbClr val="000000"/>
                </a:solidFill>
                <a:latin typeface="华文楷体" pitchFamily="2" charset="-122"/>
                <a:ea typeface="华文楷体" pitchFamily="2" charset="-122"/>
              </a:rPr>
              <a:t>植物可以通过对环境的影响而形成独特的小气候环境，反过来又会影响植物本身的生长发育状况。</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        </a:t>
            </a:r>
            <a:r>
              <a:rPr lang="zh-CN" altLang="en-US" sz="1600" b="1" dirty="0" smtClean="0">
                <a:solidFill>
                  <a:srgbClr val="000000"/>
                </a:solidFill>
                <a:latin typeface="华文楷体" pitchFamily="2" charset="-122"/>
                <a:ea typeface="华文楷体" pitchFamily="2" charset="-122"/>
              </a:rPr>
              <a:t> 生物体与环境的互为反馈性对于温室作物栽培来说更为有用，因为在几乎密闭的温室环境中，植物蒸腾作用使空气湿度增大，过湿的环境对植物生长不利、同时还会产生病虫危害，因此，需要进行通风降温。</a:t>
            </a:r>
            <a:endParaRPr lang="zh-CN" altLang="en-US" sz="2400" b="1" dirty="0">
              <a:solidFill>
                <a:srgbClr val="CC00FF"/>
              </a:solidFill>
              <a:latin typeface="华文楷体" pitchFamily="2" charset="-122"/>
              <a:ea typeface="华文楷体" pitchFamily="2" charset="-122"/>
            </a:endParaRPr>
          </a:p>
        </p:txBody>
      </p:sp>
    </p:spTree>
    <p:extLst>
      <p:ext uri="{BB962C8B-B14F-4D97-AF65-F5344CB8AC3E}">
        <p14:creationId xmlns:p14="http://schemas.microsoft.com/office/powerpoint/2010/main" val="41224352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第一章  </a:t>
            </a:r>
            <a:r>
              <a:rPr kumimoji="1" lang="zh-CN" altLang="en-US" sz="3200" kern="1200" dirty="0" smtClean="0">
                <a:solidFill>
                  <a:srgbClr val="CC00CC"/>
                </a:solidFill>
                <a:latin typeface="楷体_GB2312" pitchFamily="49" charset="-122"/>
                <a:ea typeface="楷体_GB2312" pitchFamily="49" charset="-122"/>
                <a:cs typeface="+mn-cs"/>
              </a:rPr>
              <a:t>绪论</a:t>
            </a:r>
            <a:endParaRPr kumimoji="1" lang="zh-CN" altLang="en-US" sz="3200" kern="1200" dirty="0">
              <a:solidFill>
                <a:srgbClr val="CC00CC"/>
              </a:solidFill>
              <a:latin typeface="楷体_GB2312" pitchFamily="49" charset="-122"/>
              <a:ea typeface="楷体_GB2312" pitchFamily="49" charset="-122"/>
              <a:cs typeface="+mn-cs"/>
            </a:endParaRPr>
          </a:p>
        </p:txBody>
      </p:sp>
      <p:grpSp>
        <p:nvGrpSpPr>
          <p:cNvPr id="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766984" y="1765044"/>
            <a:ext cx="6476904" cy="4247317"/>
          </a:xfrm>
          <a:prstGeom prst="rect">
            <a:avLst/>
          </a:prstGeom>
        </p:spPr>
        <p:txBody>
          <a:bodyPr wrap="square">
            <a:spAutoFit/>
          </a:bodyPr>
          <a:lstStyle/>
          <a:p>
            <a:pPr>
              <a:lnSpc>
                <a:spcPct val="150000"/>
              </a:lnSpc>
            </a:pPr>
            <a:r>
              <a:rPr lang="zh-CN" altLang="en-US" sz="2400" b="1" dirty="0" smtClean="0">
                <a:solidFill>
                  <a:srgbClr val="CC00FF"/>
                </a:solidFill>
                <a:latin typeface="华文楷体" pitchFamily="2" charset="-122"/>
                <a:ea typeface="华文楷体" pitchFamily="2" charset="-122"/>
              </a:rPr>
              <a:t>第一节  农业生产与自然环境</a:t>
            </a:r>
            <a:endParaRPr lang="en-US" altLang="zh-CN" sz="2400" b="1" dirty="0" smtClean="0">
              <a:solidFill>
                <a:srgbClr val="CC00FF"/>
              </a:solidFill>
              <a:latin typeface="华文楷体" pitchFamily="2" charset="-122"/>
              <a:ea typeface="华文楷体" pitchFamily="2" charset="-122"/>
            </a:endParaRPr>
          </a:p>
          <a:p>
            <a:pPr>
              <a:lnSpc>
                <a:spcPct val="150000"/>
              </a:lnSpc>
            </a:pPr>
            <a:r>
              <a:rPr lang="zh-CN" altLang="en-US" sz="2400" b="1" dirty="0" smtClean="0">
                <a:solidFill>
                  <a:srgbClr val="CC00FF"/>
                </a:solidFill>
                <a:latin typeface="华文楷体" pitchFamily="2" charset="-122"/>
                <a:ea typeface="华文楷体" pitchFamily="2" charset="-122"/>
              </a:rPr>
              <a:t> 一</a:t>
            </a:r>
            <a:r>
              <a:rPr lang="zh-CN" altLang="en-US" sz="2400" b="1" dirty="0">
                <a:solidFill>
                  <a:srgbClr val="CC00FF"/>
                </a:solidFill>
                <a:latin typeface="华文楷体" pitchFamily="2" charset="-122"/>
                <a:ea typeface="华文楷体" pitchFamily="2" charset="-122"/>
              </a:rPr>
              <a:t>、生物有机体与自然环境的相互关系</a:t>
            </a:r>
            <a:endParaRPr lang="en-US" altLang="zh-CN" sz="2400" b="1" dirty="0">
              <a:solidFill>
                <a:srgbClr val="CC00FF"/>
              </a:solidFill>
              <a:latin typeface="华文楷体" pitchFamily="2" charset="-122"/>
              <a:ea typeface="华文楷体" pitchFamily="2" charset="-122"/>
            </a:endParaRPr>
          </a:p>
          <a:p>
            <a:pPr>
              <a:lnSpc>
                <a:spcPct val="150000"/>
              </a:lnSpc>
            </a:pPr>
            <a:r>
              <a:rPr lang="en-US" altLang="zh-CN" sz="2000" b="1" dirty="0" smtClean="0">
                <a:solidFill>
                  <a:srgbClr val="CC00FF"/>
                </a:solidFill>
                <a:latin typeface="华文楷体" pitchFamily="2" charset="-122"/>
                <a:ea typeface="华文楷体" pitchFamily="2" charset="-122"/>
              </a:rPr>
              <a:t>4.  </a:t>
            </a:r>
            <a:r>
              <a:rPr lang="zh-CN" altLang="en-US" sz="2000" b="1" dirty="0" smtClean="0">
                <a:solidFill>
                  <a:srgbClr val="CC00FF"/>
                </a:solidFill>
                <a:latin typeface="华文楷体" pitchFamily="2" charset="-122"/>
                <a:ea typeface="华文楷体" pitchFamily="2" charset="-122"/>
              </a:rPr>
              <a:t>农业生物的质变与量变对环境的依赖性</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        </a:t>
            </a:r>
            <a:r>
              <a:rPr lang="zh-CN" altLang="en-US" sz="1600" b="1" dirty="0" smtClean="0">
                <a:solidFill>
                  <a:srgbClr val="000000"/>
                </a:solidFill>
                <a:latin typeface="华文楷体" pitchFamily="2" charset="-122"/>
                <a:ea typeface="华文楷体" pitchFamily="2" charset="-122"/>
              </a:rPr>
              <a:t>质变和量变一直贯穿于农业生物的整个生命活动周期，而环境条件影响其质的转化和量的增减。</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         从一个阶段发育到另一个阶段 是植物性质的变化，某一发育阶段进程的快慢则是植物数量上的变化，植物这种量变和质变的变化始终与环境的作用联系在一起。</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通过研究作物发育速度和温度及日常之间的数学关系，就可以进行发育期的预报，指导农业生产。</a:t>
            </a:r>
            <a:endParaRPr lang="zh-CN" altLang="en-US" sz="2400" b="1" dirty="0">
              <a:solidFill>
                <a:srgbClr val="CC00FF"/>
              </a:solidFill>
              <a:latin typeface="华文楷体" pitchFamily="2" charset="-122"/>
              <a:ea typeface="华文楷体" pitchFamily="2" charset="-122"/>
            </a:endParaRPr>
          </a:p>
        </p:txBody>
      </p:sp>
    </p:spTree>
    <p:extLst>
      <p:ext uri="{BB962C8B-B14F-4D97-AF65-F5344CB8AC3E}">
        <p14:creationId xmlns:p14="http://schemas.microsoft.com/office/powerpoint/2010/main" val="41224352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Documents and Settings\Administrator\桌面\2649747_164945078388_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4208" y="3933056"/>
            <a:ext cx="1498635" cy="1238130"/>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C:\Users\ysj\Desktop\IMG_690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714500"/>
            <a:ext cx="13716000" cy="1028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12326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smtClean="0">
                <a:solidFill>
                  <a:srgbClr val="CC00CC"/>
                </a:solidFill>
                <a:latin typeface="楷体_GB2312" pitchFamily="49" charset="-122"/>
                <a:ea typeface="楷体_GB2312" pitchFamily="49" charset="-122"/>
              </a:rPr>
              <a:t>第一章  绪论</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763713" y="1909763"/>
            <a:ext cx="6408737"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dirty="0" smtClean="0">
                <a:solidFill>
                  <a:srgbClr val="CC00FF"/>
                </a:solidFill>
                <a:latin typeface="华文楷体" pitchFamily="2" charset="-122"/>
                <a:ea typeface="华文楷体" pitchFamily="2" charset="-122"/>
              </a:rPr>
              <a:t>第一节  农业生产与自然环境</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sz="2000" b="1" dirty="0" smtClean="0">
                <a:solidFill>
                  <a:srgbClr val="CC00FF"/>
                </a:solidFill>
                <a:latin typeface="华文楷体" pitchFamily="2" charset="-122"/>
                <a:ea typeface="华文楷体" pitchFamily="2" charset="-122"/>
              </a:rPr>
              <a:t> 二、气象条件对农业生产的影响</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en-US" altLang="zh-CN" sz="2000" b="1" dirty="0" smtClean="0">
                <a:solidFill>
                  <a:srgbClr val="CC00FF"/>
                </a:solidFill>
                <a:latin typeface="华文楷体" pitchFamily="2" charset="-122"/>
                <a:ea typeface="华文楷体" pitchFamily="2" charset="-122"/>
              </a:rPr>
              <a:t>1.</a:t>
            </a:r>
            <a:r>
              <a:rPr lang="zh-CN" altLang="en-US" sz="2000" b="1" dirty="0" smtClean="0">
                <a:solidFill>
                  <a:srgbClr val="CC00FF"/>
                </a:solidFill>
                <a:latin typeface="华文楷体" pitchFamily="2" charset="-122"/>
                <a:ea typeface="华文楷体" pitchFamily="2" charset="-122"/>
              </a:rPr>
              <a:t>影响作物的生长发育和产量形成</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en-US" altLang="zh-CN" sz="2000" b="1" dirty="0" smtClean="0">
                <a:solidFill>
                  <a:srgbClr val="CC00FF"/>
                </a:solidFill>
                <a:latin typeface="华文楷体" pitchFamily="2" charset="-122"/>
                <a:ea typeface="华文楷体" pitchFamily="2" charset="-122"/>
              </a:rPr>
              <a:t>        </a:t>
            </a:r>
            <a:r>
              <a:rPr lang="zh-CN" altLang="en-US" sz="1600" b="1" dirty="0" smtClean="0">
                <a:latin typeface="华文楷体" pitchFamily="2" charset="-122"/>
                <a:ea typeface="华文楷体" pitchFamily="2" charset="-122"/>
              </a:rPr>
              <a:t>作物生长发育需要适宜的气象条件。</a:t>
            </a:r>
            <a:endParaRPr lang="en-US" altLang="zh-CN" sz="1600" b="1" dirty="0" smtClean="0">
              <a:latin typeface="华文楷体" pitchFamily="2" charset="-122"/>
              <a:ea typeface="华文楷体" pitchFamily="2" charset="-122"/>
            </a:endParaRPr>
          </a:p>
          <a:p>
            <a:pPr>
              <a:lnSpc>
                <a:spcPct val="150000"/>
              </a:lnSpc>
            </a:pPr>
            <a:r>
              <a:rPr lang="en-US" altLang="zh-CN" sz="1600" b="1" dirty="0" smtClean="0">
                <a:solidFill>
                  <a:srgbClr val="CC00FF"/>
                </a:solidFill>
                <a:latin typeface="华文楷体" pitchFamily="2" charset="-122"/>
                <a:ea typeface="华文楷体" pitchFamily="2" charset="-122"/>
              </a:rPr>
              <a:t>        </a:t>
            </a:r>
            <a:r>
              <a:rPr lang="zh-CN" altLang="en-US" sz="1600" b="1" dirty="0" smtClean="0">
                <a:latin typeface="华文楷体" pitchFamily="2" charset="-122"/>
                <a:ea typeface="华文楷体" pitchFamily="2" charset="-122"/>
              </a:rPr>
              <a:t>气象条件中光温水气等因素的不同组合对农业生产产生不同的影响，有利</a:t>
            </a:r>
            <a:r>
              <a:rPr lang="zh-CN" altLang="en-US" sz="1600" b="1" smtClean="0">
                <a:latin typeface="华文楷体" pitchFamily="2" charset="-122"/>
                <a:ea typeface="华文楷体" pitchFamily="2" charset="-122"/>
              </a:rPr>
              <a:t>的组合会使农业增产，不利的组合将导致农业减产，最佳组合会使农业获得最大的收益。</a:t>
            </a:r>
            <a:endParaRPr lang="en-US" altLang="zh-CN" sz="2000" b="1" dirty="0">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9014" y="5192972"/>
            <a:ext cx="1663426" cy="1194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4801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smtClean="0">
                <a:solidFill>
                  <a:srgbClr val="CC00CC"/>
                </a:solidFill>
                <a:latin typeface="楷体_GB2312" pitchFamily="49" charset="-122"/>
                <a:ea typeface="楷体_GB2312" pitchFamily="49" charset="-122"/>
              </a:rPr>
              <a:t>第一章  绪论</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2"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763713" y="1909763"/>
            <a:ext cx="6408737"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dirty="0" smtClean="0">
                <a:solidFill>
                  <a:srgbClr val="CC00FF"/>
                </a:solidFill>
                <a:latin typeface="华文楷体" pitchFamily="2" charset="-122"/>
                <a:ea typeface="华文楷体" pitchFamily="2" charset="-122"/>
              </a:rPr>
              <a:t>第一节  农业生产与自然环境</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sz="2000" b="1" dirty="0" smtClean="0">
                <a:solidFill>
                  <a:srgbClr val="CC00FF"/>
                </a:solidFill>
                <a:latin typeface="华文楷体" pitchFamily="2" charset="-122"/>
                <a:ea typeface="华文楷体" pitchFamily="2" charset="-122"/>
              </a:rPr>
              <a:t> 二、气象条件对农业生产的影响</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en-US" altLang="zh-CN" sz="2000" b="1" dirty="0" smtClean="0">
                <a:solidFill>
                  <a:srgbClr val="CC00FF"/>
                </a:solidFill>
                <a:latin typeface="华文楷体" pitchFamily="2" charset="-122"/>
                <a:ea typeface="华文楷体" pitchFamily="2" charset="-122"/>
              </a:rPr>
              <a:t>2.</a:t>
            </a:r>
            <a:r>
              <a:rPr lang="zh-CN" altLang="en-US" sz="2000" b="1" dirty="0" smtClean="0">
                <a:solidFill>
                  <a:srgbClr val="CC00FF"/>
                </a:solidFill>
                <a:latin typeface="华文楷体" pitchFamily="2" charset="-122"/>
                <a:ea typeface="华文楷体" pitchFamily="2" charset="-122"/>
              </a:rPr>
              <a:t>影响农事季节活动</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en-US" altLang="zh-CN" sz="2000" b="1" dirty="0" smtClean="0">
                <a:solidFill>
                  <a:srgbClr val="CC00FF"/>
                </a:solidFill>
                <a:latin typeface="华文楷体" pitchFamily="2" charset="-122"/>
                <a:ea typeface="华文楷体" pitchFamily="2" charset="-122"/>
              </a:rPr>
              <a:t>        </a:t>
            </a:r>
            <a:r>
              <a:rPr lang="zh-CN" altLang="en-US" sz="1600" b="1" dirty="0" smtClean="0">
                <a:latin typeface="华文楷体" pitchFamily="2" charset="-122"/>
                <a:ea typeface="华文楷体" pitchFamily="2" charset="-122"/>
              </a:rPr>
              <a:t>一年中经历不同的季节，其气象条件也相继表现不同，因此不同时期的农事活动随之发生相应改变。</a:t>
            </a:r>
            <a:endParaRPr lang="en-US" altLang="zh-CN" sz="1600" b="1" dirty="0" smtClean="0">
              <a:latin typeface="华文楷体" pitchFamily="2" charset="-122"/>
              <a:ea typeface="华文楷体" pitchFamily="2" charset="-122"/>
            </a:endParaRPr>
          </a:p>
          <a:p>
            <a:pPr>
              <a:lnSpc>
                <a:spcPct val="150000"/>
              </a:lnSpc>
            </a:pPr>
            <a:r>
              <a:rPr lang="en-US" altLang="zh-CN" sz="1600" b="1" dirty="0" smtClean="0">
                <a:solidFill>
                  <a:srgbClr val="CC00FF"/>
                </a:solidFill>
                <a:latin typeface="华文楷体" pitchFamily="2" charset="-122"/>
                <a:ea typeface="华文楷体" pitchFamily="2" charset="-122"/>
              </a:rPr>
              <a:t>        </a:t>
            </a:r>
            <a:r>
              <a:rPr lang="zh-CN" altLang="en-US" sz="1600" b="1" dirty="0" smtClean="0">
                <a:latin typeface="华文楷体" pitchFamily="2" charset="-122"/>
                <a:ea typeface="华文楷体" pitchFamily="2" charset="-122"/>
              </a:rPr>
              <a:t>在农业生产管理措施方面也受气象条件的影响，如施肥、杀虫必须要考虑未来降水情况，否则既浪费财力又浪费人力，农田中的机械操作也必须要考虑土壤湿度和天气条件方可实行。</a:t>
            </a:r>
            <a:endParaRPr lang="en-US" altLang="zh-CN" sz="2000" b="1" dirty="0">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9014" y="5192972"/>
            <a:ext cx="1663426" cy="1194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4801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smtClean="0">
                <a:solidFill>
                  <a:srgbClr val="CC00CC"/>
                </a:solidFill>
                <a:latin typeface="楷体_GB2312" pitchFamily="49" charset="-122"/>
                <a:ea typeface="楷体_GB2312" pitchFamily="49" charset="-122"/>
              </a:rPr>
              <a:t>第一章  绪论</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2"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763713" y="1909763"/>
            <a:ext cx="6408737" cy="3508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dirty="0" smtClean="0">
                <a:solidFill>
                  <a:srgbClr val="CC00FF"/>
                </a:solidFill>
                <a:latin typeface="华文楷体" pitchFamily="2" charset="-122"/>
                <a:ea typeface="华文楷体" pitchFamily="2" charset="-122"/>
              </a:rPr>
              <a:t>第一节  农业生产与自然环境</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sz="2000" b="1" dirty="0" smtClean="0">
                <a:solidFill>
                  <a:srgbClr val="CC00FF"/>
                </a:solidFill>
                <a:latin typeface="华文楷体" pitchFamily="2" charset="-122"/>
                <a:ea typeface="华文楷体" pitchFamily="2" charset="-122"/>
              </a:rPr>
              <a:t> 二、气象条件对农业生产的影响</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en-US" altLang="zh-CN" sz="2000" b="1" dirty="0" smtClean="0">
                <a:solidFill>
                  <a:srgbClr val="CC00FF"/>
                </a:solidFill>
                <a:latin typeface="华文楷体" pitchFamily="2" charset="-122"/>
                <a:ea typeface="华文楷体" pitchFamily="2" charset="-122"/>
              </a:rPr>
              <a:t>3.</a:t>
            </a:r>
            <a:r>
              <a:rPr lang="zh-CN" altLang="en-US" sz="2000" b="1" dirty="0" smtClean="0">
                <a:solidFill>
                  <a:srgbClr val="CC00FF"/>
                </a:solidFill>
                <a:latin typeface="华文楷体" pitchFamily="2" charset="-122"/>
                <a:ea typeface="华文楷体" pitchFamily="2" charset="-122"/>
              </a:rPr>
              <a:t>影响作物的地理分布和种植制度</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en-US" altLang="zh-CN" sz="2000" b="1" dirty="0" smtClean="0">
                <a:solidFill>
                  <a:srgbClr val="CC00FF"/>
                </a:solidFill>
                <a:latin typeface="华文楷体" pitchFamily="2" charset="-122"/>
                <a:ea typeface="华文楷体" pitchFamily="2" charset="-122"/>
              </a:rPr>
              <a:t>        </a:t>
            </a:r>
            <a:r>
              <a:rPr lang="zh-CN" altLang="en-US" sz="1600" b="1" dirty="0" smtClean="0">
                <a:latin typeface="华文楷体" pitchFamily="2" charset="-122"/>
                <a:ea typeface="华文楷体" pitchFamily="2" charset="-122"/>
              </a:rPr>
              <a:t>作物的地理分布主要由气候条件决定。</a:t>
            </a:r>
            <a:endParaRPr lang="en-US" altLang="zh-CN" sz="1600" b="1" dirty="0" smtClean="0">
              <a:latin typeface="华文楷体" pitchFamily="2" charset="-122"/>
              <a:ea typeface="华文楷体" pitchFamily="2" charset="-122"/>
            </a:endParaRPr>
          </a:p>
          <a:p>
            <a:pPr>
              <a:lnSpc>
                <a:spcPct val="150000"/>
              </a:lnSpc>
            </a:pPr>
            <a:r>
              <a:rPr lang="zh-CN" altLang="en-US" sz="1600" b="1" dirty="0" smtClean="0">
                <a:latin typeface="华文楷体" pitchFamily="2" charset="-122"/>
                <a:ea typeface="华文楷体" pitchFamily="2" charset="-122"/>
              </a:rPr>
              <a:t>        由于气候的地理分布而造成北方温暖季节较短，形成北方一年一熟的种植制度，中部春秋相对较暖，作物生长时间较长，因而一年两熟，南方冬季寒冷时间段，一年中总体温度较高，所以形成一年三熟。</a:t>
            </a:r>
            <a:endParaRPr lang="en-US" altLang="zh-CN" sz="1600" b="1" dirty="0" smtClean="0">
              <a:latin typeface="华文楷体" pitchFamily="2" charset="-122"/>
              <a:ea typeface="华文楷体" pitchFamily="2" charset="-122"/>
            </a:endParaRPr>
          </a:p>
          <a:p>
            <a:pPr>
              <a:lnSpc>
                <a:spcPct val="150000"/>
              </a:lnSpc>
            </a:pPr>
            <a:r>
              <a:rPr lang="en-US" altLang="zh-CN" sz="1600" b="1" dirty="0" smtClean="0">
                <a:latin typeface="华文楷体" pitchFamily="2" charset="-122"/>
                <a:ea typeface="华文楷体" pitchFamily="2" charset="-122"/>
              </a:rPr>
              <a:t>        </a:t>
            </a:r>
            <a:r>
              <a:rPr lang="zh-CN" altLang="en-US" sz="1600" b="1" dirty="0" smtClean="0">
                <a:latin typeface="华文楷体" pitchFamily="2" charset="-122"/>
                <a:ea typeface="华文楷体" pitchFamily="2" charset="-122"/>
              </a:rPr>
              <a:t>土壤类型的地带性分布也是有气候条件决定的。</a:t>
            </a:r>
            <a:endParaRPr lang="en-US" altLang="zh-CN" sz="2000" b="1" dirty="0">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9014" y="5192972"/>
            <a:ext cx="1663426" cy="1194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4801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smtClean="0">
                <a:solidFill>
                  <a:srgbClr val="CC00CC"/>
                </a:solidFill>
                <a:latin typeface="楷体_GB2312" pitchFamily="49" charset="-122"/>
                <a:ea typeface="楷体_GB2312" pitchFamily="49" charset="-122"/>
              </a:rPr>
              <a:t>第一章  绪论</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2"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763713" y="1909763"/>
            <a:ext cx="6408737"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dirty="0" smtClean="0">
                <a:solidFill>
                  <a:srgbClr val="CC00FF"/>
                </a:solidFill>
                <a:latin typeface="华文楷体" pitchFamily="2" charset="-122"/>
                <a:ea typeface="华文楷体" pitchFamily="2" charset="-122"/>
              </a:rPr>
              <a:t>第一节  农业生产与自然环境</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sz="2000" b="1" dirty="0" smtClean="0">
                <a:solidFill>
                  <a:srgbClr val="CC00FF"/>
                </a:solidFill>
                <a:latin typeface="华文楷体" pitchFamily="2" charset="-122"/>
                <a:ea typeface="华文楷体" pitchFamily="2" charset="-122"/>
              </a:rPr>
              <a:t> 二、气象条件对农业生产的影响</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en-US" altLang="zh-CN" sz="2000" b="1" dirty="0" smtClean="0">
                <a:solidFill>
                  <a:srgbClr val="CC00FF"/>
                </a:solidFill>
                <a:latin typeface="华文楷体" pitchFamily="2" charset="-122"/>
                <a:ea typeface="华文楷体" pitchFamily="2" charset="-122"/>
              </a:rPr>
              <a:t>4.</a:t>
            </a:r>
            <a:r>
              <a:rPr lang="zh-CN" altLang="en-US" sz="2000" b="1" dirty="0" smtClean="0">
                <a:solidFill>
                  <a:srgbClr val="CC00FF"/>
                </a:solidFill>
                <a:latin typeface="华文楷体" pitchFamily="2" charset="-122"/>
                <a:ea typeface="华文楷体" pitchFamily="2" charset="-122"/>
              </a:rPr>
              <a:t>影响农产品品质</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en-US" altLang="zh-CN" sz="2000" b="1" dirty="0" smtClean="0">
                <a:solidFill>
                  <a:srgbClr val="CC00FF"/>
                </a:solidFill>
                <a:latin typeface="华文楷体" pitchFamily="2" charset="-122"/>
                <a:ea typeface="华文楷体" pitchFamily="2" charset="-122"/>
              </a:rPr>
              <a:t>        </a:t>
            </a:r>
            <a:r>
              <a:rPr lang="zh-CN" altLang="en-US" sz="1600" b="1" dirty="0" smtClean="0">
                <a:latin typeface="华文楷体" pitchFamily="2" charset="-122"/>
                <a:ea typeface="华文楷体" pitchFamily="2" charset="-122"/>
              </a:rPr>
              <a:t>气象条件对农产品品质的影响非常显著，如果水分足够的话，我国西北地区的光热条件最适合出产优质农产品。</a:t>
            </a:r>
            <a:endParaRPr lang="en-US" altLang="zh-CN" sz="1600" b="1" dirty="0" smtClean="0">
              <a:latin typeface="华文楷体" pitchFamily="2" charset="-122"/>
              <a:ea typeface="华文楷体" pitchFamily="2" charset="-122"/>
            </a:endParaRPr>
          </a:p>
          <a:p>
            <a:pPr>
              <a:lnSpc>
                <a:spcPct val="150000"/>
              </a:lnSpc>
            </a:pPr>
            <a:r>
              <a:rPr lang="en-US" altLang="zh-CN" sz="1600" b="1" dirty="0" smtClean="0">
                <a:latin typeface="华文楷体" pitchFamily="2" charset="-122"/>
                <a:ea typeface="华文楷体" pitchFamily="2" charset="-122"/>
              </a:rPr>
              <a:t>      </a:t>
            </a:r>
            <a:r>
              <a:rPr lang="zh-CN" altLang="en-US" sz="1600" b="1" dirty="0" smtClean="0">
                <a:latin typeface="华文楷体" pitchFamily="2" charset="-122"/>
                <a:ea typeface="华文楷体" pitchFamily="2" charset="-122"/>
              </a:rPr>
              <a:t>很多地方的特色农产品的优异品质都与当地特有的气候、土壤条件有关。</a:t>
            </a:r>
            <a:endParaRPr lang="en-US" altLang="zh-CN" sz="2000" b="1" dirty="0">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9014" y="5192972"/>
            <a:ext cx="1663426" cy="1194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4801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smtClean="0">
                <a:solidFill>
                  <a:srgbClr val="CC00CC"/>
                </a:solidFill>
                <a:latin typeface="楷体_GB2312" pitchFamily="49" charset="-122"/>
                <a:ea typeface="楷体_GB2312" pitchFamily="49" charset="-122"/>
              </a:rPr>
              <a:t>第一章  绪论</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2"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763713" y="1909763"/>
            <a:ext cx="6408737"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dirty="0" smtClean="0">
                <a:solidFill>
                  <a:srgbClr val="CC00FF"/>
                </a:solidFill>
                <a:latin typeface="华文楷体" pitchFamily="2" charset="-122"/>
                <a:ea typeface="华文楷体" pitchFamily="2" charset="-122"/>
              </a:rPr>
              <a:t>第一节  农业生产与自然环境</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sz="2000" b="1" dirty="0" smtClean="0">
                <a:solidFill>
                  <a:srgbClr val="CC00FF"/>
                </a:solidFill>
                <a:latin typeface="华文楷体" pitchFamily="2" charset="-122"/>
                <a:ea typeface="华文楷体" pitchFamily="2" charset="-122"/>
              </a:rPr>
              <a:t> 二、气象条件对农业生产的影响</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en-US" altLang="zh-CN" sz="2000" b="1" dirty="0" smtClean="0">
                <a:solidFill>
                  <a:srgbClr val="CC00FF"/>
                </a:solidFill>
                <a:latin typeface="华文楷体" pitchFamily="2" charset="-122"/>
                <a:ea typeface="华文楷体" pitchFamily="2" charset="-122"/>
              </a:rPr>
              <a:t>5.</a:t>
            </a:r>
            <a:r>
              <a:rPr lang="zh-CN" altLang="en-US" sz="2000" b="1" dirty="0" smtClean="0">
                <a:solidFill>
                  <a:srgbClr val="CC00FF"/>
                </a:solidFill>
                <a:latin typeface="华文楷体" pitchFamily="2" charset="-122"/>
                <a:ea typeface="华文楷体" pitchFamily="2" charset="-122"/>
              </a:rPr>
              <a:t>影响作物受害情况</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sz="1600" b="1" dirty="0" smtClean="0">
                <a:latin typeface="华文楷体" pitchFamily="2" charset="-122"/>
                <a:ea typeface="华文楷体" pitchFamily="2" charset="-122"/>
              </a:rPr>
              <a:t>        气象条件为农业生产提供了必不可少的气候资源，也带来了多种多样的气象灾害。</a:t>
            </a:r>
            <a:endParaRPr lang="en-US" altLang="zh-CN" sz="1600" b="1" dirty="0" smtClean="0">
              <a:latin typeface="华文楷体" pitchFamily="2" charset="-122"/>
              <a:ea typeface="华文楷体" pitchFamily="2" charset="-122"/>
            </a:endParaRPr>
          </a:p>
          <a:p>
            <a:pPr>
              <a:lnSpc>
                <a:spcPct val="150000"/>
              </a:lnSpc>
            </a:pPr>
            <a:r>
              <a:rPr lang="zh-CN" altLang="en-US" sz="1600" b="1" dirty="0" smtClean="0">
                <a:latin typeface="华文楷体" pitchFamily="2" charset="-122"/>
                <a:ea typeface="华文楷体" pitchFamily="2" charset="-122"/>
              </a:rPr>
              <a:t>        气象要素的波动或异常，常常会超出农作物生长发育和产量形成所需的正常范围，出现旱涝、霜冻、冻害、冷害、大风、干热风等气象灾害，造成农作物生长发育受阻甚至停止，农业产量低而不稳。</a:t>
            </a:r>
            <a:endParaRPr lang="en-US" altLang="zh-CN" sz="2000" b="1" dirty="0">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9014" y="5192972"/>
            <a:ext cx="1663426" cy="1194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4801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smtClean="0">
                <a:solidFill>
                  <a:srgbClr val="CC00CC"/>
                </a:solidFill>
                <a:latin typeface="楷体_GB2312" pitchFamily="49" charset="-122"/>
                <a:ea typeface="楷体_GB2312" pitchFamily="49" charset="-122"/>
              </a:rPr>
              <a:t>第一章  绪论</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2"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763713" y="1909763"/>
            <a:ext cx="6408737"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dirty="0" smtClean="0">
                <a:solidFill>
                  <a:srgbClr val="CC00FF"/>
                </a:solidFill>
                <a:latin typeface="华文楷体" pitchFamily="2" charset="-122"/>
                <a:ea typeface="华文楷体" pitchFamily="2" charset="-122"/>
              </a:rPr>
              <a:t>第一节  农业生产与自然环境</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sz="2000" b="1" dirty="0" smtClean="0">
                <a:solidFill>
                  <a:srgbClr val="CC00FF"/>
                </a:solidFill>
                <a:latin typeface="华文楷体" pitchFamily="2" charset="-122"/>
                <a:ea typeface="华文楷体" pitchFamily="2" charset="-122"/>
              </a:rPr>
              <a:t> 二、气象条件对农业生产的影响</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en-US" altLang="zh-CN" sz="2000" b="1" dirty="0" smtClean="0">
                <a:solidFill>
                  <a:srgbClr val="CC00FF"/>
                </a:solidFill>
                <a:latin typeface="华文楷体" pitchFamily="2" charset="-122"/>
                <a:ea typeface="华文楷体" pitchFamily="2" charset="-122"/>
              </a:rPr>
              <a:t>6. </a:t>
            </a:r>
            <a:r>
              <a:rPr lang="zh-CN" altLang="en-US" sz="2000" b="1" dirty="0" smtClean="0">
                <a:solidFill>
                  <a:srgbClr val="CC00FF"/>
                </a:solidFill>
                <a:latin typeface="华文楷体" pitchFamily="2" charset="-122"/>
                <a:ea typeface="华文楷体" pitchFamily="2" charset="-122"/>
              </a:rPr>
              <a:t>大气成分的影响</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sz="1600" b="1" dirty="0" smtClean="0">
                <a:latin typeface="华文楷体" pitchFamily="2" charset="-122"/>
                <a:ea typeface="华文楷体" pitchFamily="2" charset="-122"/>
              </a:rPr>
              <a:t>         影响植物生长的大气成分主要有二氧化碳、臭氧、气溶胶。</a:t>
            </a:r>
            <a:endParaRPr lang="en-US" altLang="zh-CN" sz="1600" b="1" dirty="0" smtClean="0">
              <a:latin typeface="华文楷体" pitchFamily="2" charset="-122"/>
              <a:ea typeface="华文楷体" pitchFamily="2" charset="-122"/>
            </a:endParaRPr>
          </a:p>
          <a:p>
            <a:pPr>
              <a:lnSpc>
                <a:spcPct val="150000"/>
              </a:lnSpc>
            </a:pPr>
            <a:r>
              <a:rPr lang="en-US" altLang="zh-CN" sz="1600" b="1" dirty="0" smtClean="0">
                <a:latin typeface="华文楷体" pitchFamily="2" charset="-122"/>
                <a:ea typeface="华文楷体" pitchFamily="2" charset="-122"/>
              </a:rPr>
              <a:t>        </a:t>
            </a:r>
            <a:r>
              <a:rPr lang="zh-CN" altLang="en-US" sz="1600" b="1" dirty="0" smtClean="0">
                <a:latin typeface="华文楷体" pitchFamily="2" charset="-122"/>
                <a:ea typeface="华文楷体" pitchFamily="2" charset="-122"/>
              </a:rPr>
              <a:t>二氧化碳是植物光合作用的来源，二氧化碳还可以促进植物叶片的气孔开张，增加气体交换。</a:t>
            </a:r>
            <a:endParaRPr lang="en-US" altLang="zh-CN" sz="1600" b="1" dirty="0" smtClean="0">
              <a:latin typeface="华文楷体" pitchFamily="2" charset="-122"/>
              <a:ea typeface="华文楷体" pitchFamily="2" charset="-122"/>
            </a:endParaRPr>
          </a:p>
          <a:p>
            <a:pPr>
              <a:lnSpc>
                <a:spcPct val="150000"/>
              </a:lnSpc>
            </a:pPr>
            <a:r>
              <a:rPr lang="en-US" altLang="zh-CN" sz="1600" b="1" dirty="0" smtClean="0">
                <a:latin typeface="华文楷体" pitchFamily="2" charset="-122"/>
                <a:ea typeface="华文楷体" pitchFamily="2" charset="-122"/>
              </a:rPr>
              <a:t>         </a:t>
            </a:r>
            <a:r>
              <a:rPr lang="zh-CN" altLang="en-US" sz="1600" b="1" dirty="0" smtClean="0">
                <a:latin typeface="华文楷体" pitchFamily="2" charset="-122"/>
                <a:ea typeface="华文楷体" pitchFamily="2" charset="-122"/>
              </a:rPr>
              <a:t>臭氧对植物的影响一般认为是负面的</a:t>
            </a:r>
            <a:endParaRPr lang="en-US" altLang="zh-CN" sz="1600" b="1" dirty="0" smtClean="0">
              <a:latin typeface="华文楷体" pitchFamily="2" charset="-122"/>
              <a:ea typeface="华文楷体" pitchFamily="2" charset="-122"/>
            </a:endParaRPr>
          </a:p>
          <a:p>
            <a:pPr>
              <a:lnSpc>
                <a:spcPct val="150000"/>
              </a:lnSpc>
            </a:pPr>
            <a:r>
              <a:rPr lang="en-US" altLang="zh-CN" sz="1600" b="1" dirty="0" smtClean="0">
                <a:latin typeface="华文楷体" pitchFamily="2" charset="-122"/>
                <a:ea typeface="华文楷体" pitchFamily="2" charset="-122"/>
              </a:rPr>
              <a:t>        </a:t>
            </a:r>
            <a:r>
              <a:rPr lang="zh-CN" altLang="en-US" sz="1600" b="1" dirty="0" smtClean="0">
                <a:latin typeface="华文楷体" pitchFamily="2" charset="-122"/>
                <a:ea typeface="华文楷体" pitchFamily="2" charset="-122"/>
              </a:rPr>
              <a:t>气溶胶主要减弱太阳辐射，降低气温从而影响植物的光合作用和生长发育。</a:t>
            </a:r>
            <a:endParaRPr lang="en-US" altLang="zh-CN" sz="2000" b="1" dirty="0">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9014" y="5192972"/>
            <a:ext cx="1663426" cy="1194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4801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smtClean="0">
                <a:solidFill>
                  <a:srgbClr val="CC00CC"/>
                </a:solidFill>
                <a:latin typeface="楷体_GB2312" pitchFamily="49" charset="-122"/>
                <a:ea typeface="楷体_GB2312" pitchFamily="49" charset="-122"/>
              </a:rPr>
              <a:t>第一章  绪论</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2"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763713" y="1909763"/>
            <a:ext cx="6408737"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dirty="0" smtClean="0">
                <a:solidFill>
                  <a:srgbClr val="CC00FF"/>
                </a:solidFill>
                <a:latin typeface="华文楷体" pitchFamily="2" charset="-122"/>
                <a:ea typeface="华文楷体" pitchFamily="2" charset="-122"/>
              </a:rPr>
              <a:t>第一节  农业生产与自然环境</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sz="2000" b="1" dirty="0" smtClean="0">
                <a:solidFill>
                  <a:srgbClr val="CC00FF"/>
                </a:solidFill>
                <a:latin typeface="华文楷体" pitchFamily="2" charset="-122"/>
                <a:ea typeface="华文楷体" pitchFamily="2" charset="-122"/>
              </a:rPr>
              <a:t> 三、生长环境、生存条件及不利因素</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    农业生物体的生长环境是指其整个生命周期中所处周围环境的总和。</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     生长环境相同，适宜生长或种植的植物不尽相同；同一种植物也可以在不同的环境中生长发育。</a:t>
            </a:r>
            <a:r>
              <a:rPr lang="en-US" altLang="zh-CN" sz="1600" b="1" dirty="0" smtClean="0">
                <a:solidFill>
                  <a:srgbClr val="000000"/>
                </a:solidFill>
                <a:latin typeface="华文楷体" pitchFamily="2" charset="-122"/>
                <a:ea typeface="华文楷体" pitchFamily="2" charset="-122"/>
              </a:rPr>
              <a:t>        </a:t>
            </a:r>
          </a:p>
          <a:p>
            <a:pPr>
              <a:lnSpc>
                <a:spcPct val="150000"/>
              </a:lnSpc>
            </a:pPr>
            <a:r>
              <a:rPr lang="en-US" altLang="zh-CN" sz="1600" b="1" dirty="0">
                <a:solidFill>
                  <a:srgbClr val="000000"/>
                </a:solidFill>
                <a:latin typeface="华文楷体" pitchFamily="2" charset="-122"/>
                <a:ea typeface="华文楷体" pitchFamily="2" charset="-122"/>
              </a:rPr>
              <a:t> </a:t>
            </a:r>
            <a:r>
              <a:rPr lang="en-US" altLang="zh-CN" sz="1600" b="1" dirty="0" smtClean="0">
                <a:solidFill>
                  <a:srgbClr val="000000"/>
                </a:solidFill>
                <a:latin typeface="华文楷体" pitchFamily="2" charset="-122"/>
                <a:ea typeface="华文楷体" pitchFamily="2" charset="-122"/>
              </a:rPr>
              <a:t>    </a:t>
            </a:r>
            <a:r>
              <a:rPr lang="zh-CN" altLang="en-US" sz="1600" b="1" dirty="0" smtClean="0">
                <a:solidFill>
                  <a:srgbClr val="000000"/>
                </a:solidFill>
                <a:latin typeface="华文楷体" pitchFamily="2" charset="-122"/>
                <a:ea typeface="华文楷体" pitchFamily="2" charset="-122"/>
              </a:rPr>
              <a:t>生物体整个生命周期中所必需的那些环境因子称作生存因子。其中的气象因子，包括地上部分的温、光、水、气、风等和土壤中的水、热等构成的环境亦可称为生物物理环境。构成这种生物物理环境的因子统称为农业气象条件，他们是农业生物整个生命周期中不可或缺的生存条件，缺乏任何一种因子，生物体都将不能生存。</a:t>
            </a:r>
            <a:endParaRPr lang="en-US" altLang="zh-CN" sz="2000" b="1" dirty="0">
              <a:solidFill>
                <a:srgbClr val="000000"/>
              </a:solidFill>
              <a:latin typeface="华文楷体" pitchFamily="2" charset="-122"/>
              <a:ea typeface="华文楷体" pitchFamily="2" charset="-122"/>
            </a:endParaRPr>
          </a:p>
        </p:txBody>
      </p:sp>
      <p:pic>
        <p:nvPicPr>
          <p:cNvPr id="12" name="Picture 3" descr="C:\Documents and Settings\Administrator\桌面\u=3949978725,3447768639&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59923" y="5603082"/>
            <a:ext cx="1406165" cy="93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8474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smtClean="0">
                <a:solidFill>
                  <a:srgbClr val="CC00CC"/>
                </a:solidFill>
                <a:latin typeface="楷体_GB2312" pitchFamily="49" charset="-122"/>
                <a:ea typeface="楷体_GB2312" pitchFamily="49" charset="-122"/>
              </a:rPr>
              <a:t>第一章  绪论</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2"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763713" y="1909763"/>
            <a:ext cx="6408737"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dirty="0" smtClean="0">
                <a:solidFill>
                  <a:srgbClr val="CC00FF"/>
                </a:solidFill>
                <a:latin typeface="华文楷体" pitchFamily="2" charset="-122"/>
                <a:ea typeface="华文楷体" pitchFamily="2" charset="-122"/>
              </a:rPr>
              <a:t>第一节  农业生产与自然环境</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sz="2000" b="1" dirty="0" smtClean="0">
                <a:solidFill>
                  <a:srgbClr val="CC00FF"/>
                </a:solidFill>
                <a:latin typeface="华文楷体" pitchFamily="2" charset="-122"/>
                <a:ea typeface="华文楷体" pitchFamily="2" charset="-122"/>
              </a:rPr>
              <a:t> 三、生长环境、生存条件及不利因素</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 </a:t>
            </a:r>
            <a:r>
              <a:rPr lang="zh-CN" altLang="en-US" sz="1600" b="1" dirty="0" smtClean="0">
                <a:solidFill>
                  <a:srgbClr val="000000"/>
                </a:solidFill>
                <a:latin typeface="华文楷体" pitchFamily="2" charset="-122"/>
                <a:ea typeface="华文楷体" pitchFamily="2" charset="-122"/>
              </a:rPr>
              <a:t>       农业生物体所处的环境中的各种因子并不总是有利其生长，即使是生存因子也是这样。温度过低、过高、水分过多或过少、大风、高湿等会导致产生各种各样农业气象灾害，这些因子就变成不利因素了。</a:t>
            </a:r>
            <a:endParaRPr lang="en-US" altLang="zh-CN" sz="2000" b="1" dirty="0">
              <a:solidFill>
                <a:srgbClr val="000000"/>
              </a:solidFill>
              <a:latin typeface="华文楷体" pitchFamily="2" charset="-122"/>
              <a:ea typeface="华文楷体" pitchFamily="2" charset="-122"/>
            </a:endParaRPr>
          </a:p>
        </p:txBody>
      </p:sp>
      <p:pic>
        <p:nvPicPr>
          <p:cNvPr id="12" name="Picture 3" descr="C:\Documents and Settings\Administrator\桌面\u=3949978725,3447768639&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59923" y="5603082"/>
            <a:ext cx="1406165" cy="93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76836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9"/>
          <p:cNvSpPr>
            <a:spLocks noChangeArrowheads="1"/>
          </p:cNvSpPr>
          <p:nvPr/>
        </p:nvSpPr>
        <p:spPr bwMode="auto">
          <a:xfrm>
            <a:off x="1584325" y="1989138"/>
            <a:ext cx="61563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0"/>
              </a:spcBef>
              <a:spcAft>
                <a:spcPct val="0"/>
              </a:spcAft>
            </a:pPr>
            <a:r>
              <a:rPr lang="en-US" altLang="zh-CN" sz="2000" smtClean="0">
                <a:solidFill>
                  <a:srgbClr val="000000"/>
                </a:solidFill>
              </a:rPr>
              <a:t>welcome to use these PowerPoint templates, New Content design, 10 years experience</a:t>
            </a:r>
          </a:p>
        </p:txBody>
      </p:sp>
      <p:grpSp>
        <p:nvGrpSpPr>
          <p:cNvPr id="147459" name="Group 15"/>
          <p:cNvGrpSpPr>
            <a:grpSpLocks/>
          </p:cNvGrpSpPr>
          <p:nvPr/>
        </p:nvGrpSpPr>
        <p:grpSpPr bwMode="auto">
          <a:xfrm>
            <a:off x="938213" y="922289"/>
            <a:ext cx="7089775" cy="4933280"/>
            <a:chOff x="1020" y="640"/>
            <a:chExt cx="3845" cy="2745"/>
          </a:xfrm>
        </p:grpSpPr>
        <p:sp>
          <p:nvSpPr>
            <p:cNvPr id="147462" name="AutoShape 7"/>
            <p:cNvSpPr>
              <a:spLocks noChangeArrowheads="1"/>
            </p:cNvSpPr>
            <p:nvPr/>
          </p:nvSpPr>
          <p:spPr bwMode="auto">
            <a:xfrm>
              <a:off x="1116" y="1003"/>
              <a:ext cx="3749" cy="2382"/>
            </a:xfrm>
            <a:prstGeom prst="roundRect">
              <a:avLst>
                <a:gd name="adj" fmla="val 5542"/>
              </a:avLst>
            </a:prstGeom>
            <a:solidFill>
              <a:schemeClr val="bg1"/>
            </a:solidFill>
            <a:ln w="38100">
              <a:solidFill>
                <a:srgbClr val="45836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3" name="Oval 4"/>
            <p:cNvSpPr>
              <a:spLocks noChangeArrowheads="1"/>
            </p:cNvSpPr>
            <p:nvPr/>
          </p:nvSpPr>
          <p:spPr bwMode="auto">
            <a:xfrm>
              <a:off x="1043" y="799"/>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4" name="Oval 10"/>
            <p:cNvSpPr>
              <a:spLocks noChangeArrowheads="1"/>
            </p:cNvSpPr>
            <p:nvPr/>
          </p:nvSpPr>
          <p:spPr bwMode="auto">
            <a:xfrm>
              <a:off x="2472" y="754"/>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47465" name="Picture 13" descr="未标题-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865965">
              <a:off x="958" y="702"/>
              <a:ext cx="54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9" name="Rectangle 16"/>
          <p:cNvSpPr>
            <a:spLocks noChangeArrowheads="1"/>
          </p:cNvSpPr>
          <p:nvPr/>
        </p:nvSpPr>
        <p:spPr bwMode="auto">
          <a:xfrm>
            <a:off x="1325563" y="1848954"/>
            <a:ext cx="6702425" cy="373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fontAlgn="base" hangingPunct="0">
              <a:lnSpc>
                <a:spcPct val="150000"/>
              </a:lnSpc>
              <a:spcBef>
                <a:spcPct val="0"/>
              </a:spcBef>
              <a:spcAft>
                <a:spcPct val="0"/>
              </a:spcAft>
              <a:buClr>
                <a:srgbClr val="330066"/>
              </a:buClr>
              <a:defRPr/>
            </a:pPr>
            <a:r>
              <a:rPr lang="zh-CN" altLang="en-US" b="1" kern="0" dirty="0" smtClean="0">
                <a:solidFill>
                  <a:srgbClr val="CC00FF"/>
                </a:solidFill>
                <a:latin typeface="Times New Roman" pitchFamily="18" charset="0"/>
                <a:ea typeface="华文楷体"/>
              </a:rPr>
              <a:t>一、农业气象学定义</a:t>
            </a:r>
            <a:endParaRPr lang="en-US" altLang="zh-CN"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a:solidFill>
                  <a:srgbClr val="000000"/>
                </a:solidFill>
                <a:latin typeface="Times New Roman" pitchFamily="18" charset="0"/>
                <a:ea typeface="华文楷体"/>
              </a:rPr>
              <a:t>农业气象学是研究农业</a:t>
            </a:r>
            <a:r>
              <a:rPr lang="zh-CN" altLang="en-US" sz="1600" b="1" kern="0" dirty="0" smtClean="0">
                <a:solidFill>
                  <a:srgbClr val="000000"/>
                </a:solidFill>
                <a:latin typeface="Times New Roman" pitchFamily="18" charset="0"/>
                <a:ea typeface="华文楷体"/>
              </a:rPr>
              <a:t>生产对象及其过程与</a:t>
            </a:r>
            <a:r>
              <a:rPr lang="zh-CN" altLang="en-US" sz="1600" b="1" kern="0" dirty="0">
                <a:solidFill>
                  <a:srgbClr val="000000"/>
                </a:solidFill>
                <a:latin typeface="Times New Roman" pitchFamily="18" charset="0"/>
                <a:ea typeface="华文楷体"/>
              </a:rPr>
              <a:t>气象条件的相互</a:t>
            </a:r>
            <a:r>
              <a:rPr lang="zh-CN" altLang="en-US" sz="1600" b="1" kern="0" dirty="0" smtClean="0">
                <a:solidFill>
                  <a:srgbClr val="000000"/>
                </a:solidFill>
                <a:latin typeface="Times New Roman" pitchFamily="18" charset="0"/>
                <a:ea typeface="华文楷体"/>
              </a:rPr>
              <a:t>关系</a:t>
            </a:r>
            <a:r>
              <a:rPr lang="zh-CN" altLang="en-US" sz="1600" b="1" kern="0" dirty="0">
                <a:solidFill>
                  <a:srgbClr val="000000"/>
                </a:solidFill>
                <a:latin typeface="Times New Roman" pitchFamily="18" charset="0"/>
                <a:ea typeface="华文楷体"/>
              </a:rPr>
              <a:t>及其规律的科学。</a:t>
            </a:r>
          </a:p>
          <a:p>
            <a:pPr eaLnBrk="0" fontAlgn="base" hangingPunct="0">
              <a:lnSpc>
                <a:spcPct val="150000"/>
              </a:lnSpc>
              <a:spcBef>
                <a:spcPct val="0"/>
              </a:spcBef>
              <a:spcAft>
                <a:spcPct val="0"/>
              </a:spcAft>
              <a:buClr>
                <a:srgbClr val="330066"/>
              </a:buClr>
              <a:defRPr/>
            </a:pPr>
            <a:r>
              <a:rPr lang="zh-CN" altLang="en-US" sz="1600" b="1" kern="0" dirty="0">
                <a:solidFill>
                  <a:srgbClr val="000000"/>
                </a:solidFill>
                <a:latin typeface="Times New Roman" pitchFamily="18" charset="0"/>
                <a:ea typeface="华文楷体"/>
              </a:rPr>
              <a:t>    </a:t>
            </a:r>
            <a:r>
              <a:rPr lang="zh-CN" altLang="en-US" sz="1600" b="1" kern="0" dirty="0" smtClean="0">
                <a:solidFill>
                  <a:srgbClr val="000000"/>
                </a:solidFill>
                <a:latin typeface="Times New Roman" pitchFamily="18" charset="0"/>
                <a:ea typeface="华文楷体"/>
              </a:rPr>
              <a:t>既要研究对适宜气象条件的要求、对不利气象条件的反应、避免和减小不利条件的影响的应对方法和技术。</a:t>
            </a:r>
            <a:endParaRPr lang="en-US" altLang="zh-CN" sz="1600" b="1" kern="0" dirty="0" smtClean="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b="1" kern="0" dirty="0">
                <a:solidFill>
                  <a:srgbClr val="CC00FF"/>
                </a:solidFill>
                <a:latin typeface="Times New Roman" pitchFamily="18" charset="0"/>
                <a:ea typeface="华文楷体"/>
              </a:rPr>
              <a:t>农业气象学研究的</a:t>
            </a:r>
            <a:r>
              <a:rPr lang="zh-CN" altLang="en-US" b="1" kern="0" dirty="0" smtClean="0">
                <a:solidFill>
                  <a:srgbClr val="CC00FF"/>
                </a:solidFill>
                <a:latin typeface="Times New Roman" pitchFamily="18" charset="0"/>
                <a:ea typeface="华文楷体"/>
              </a:rPr>
              <a:t>目的：</a:t>
            </a:r>
            <a:r>
              <a:rPr lang="zh-CN" altLang="en-US" sz="1600" b="1" kern="0" dirty="0" smtClean="0">
                <a:solidFill>
                  <a:srgbClr val="000000"/>
                </a:solidFill>
                <a:latin typeface="Times New Roman" pitchFamily="18" charset="0"/>
                <a:ea typeface="华文楷体"/>
              </a:rPr>
              <a:t>针对农业的发展与现代化的要求，不断认识和解决农业生产中的气象问题，科学评价和利用农业气候资源，提出促进农业生产提质增效的最优气象条件，研制切实可行的适用方法和技术。</a:t>
            </a:r>
            <a:endParaRPr lang="en-US" altLang="zh-CN" sz="1600" b="1" kern="0" dirty="0" smtClean="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endParaRPr lang="en-US" altLang="zh-CN" sz="1600" b="1" kern="0" dirty="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endParaRPr lang="zh-CN" altLang="en-US" sz="1600" b="1" kern="0" dirty="0">
              <a:solidFill>
                <a:srgbClr val="000000"/>
              </a:solidFill>
              <a:latin typeface="Times New Roman" pitchFamily="18" charset="0"/>
              <a:ea typeface="华文楷体"/>
            </a:endParaRPr>
          </a:p>
        </p:txBody>
      </p:sp>
      <p:sp>
        <p:nvSpPr>
          <p:cNvPr id="147461" name="标题 1"/>
          <p:cNvSpPr>
            <a:spLocks noGrp="1"/>
          </p:cNvSpPr>
          <p:nvPr>
            <p:ph type="title"/>
          </p:nvPr>
        </p:nvSpPr>
        <p:spPr>
          <a:xfrm>
            <a:off x="547688" y="568325"/>
            <a:ext cx="8229600" cy="706438"/>
          </a:xfrm>
        </p:spPr>
        <p:txBody>
          <a:bodyPr/>
          <a:lstStyle/>
          <a:p>
            <a:r>
              <a:rPr lang="zh-CN" altLang="en-US" dirty="0">
                <a:solidFill>
                  <a:srgbClr val="CC00CC"/>
                </a:solidFill>
                <a:latin typeface="楷体_GB2312" pitchFamily="49" charset="-122"/>
                <a:ea typeface="楷体_GB2312" pitchFamily="49" charset="-122"/>
              </a:rPr>
              <a:t> </a:t>
            </a:r>
            <a:r>
              <a:rPr lang="zh-CN" altLang="en-US" sz="2800" dirty="0" smtClean="0">
                <a:solidFill>
                  <a:srgbClr val="CC00CC"/>
                </a:solidFill>
                <a:latin typeface="楷体_GB2312" pitchFamily="49" charset="-122"/>
                <a:ea typeface="楷体_GB2312" pitchFamily="49" charset="-122"/>
              </a:rPr>
              <a:t>第二节  农业气象学定义与研究内容</a:t>
            </a:r>
            <a:endParaRPr lang="zh-CN" altLang="en-US" sz="2800" dirty="0" smtClean="0"/>
          </a:p>
        </p:txBody>
      </p:sp>
      <p:pic>
        <p:nvPicPr>
          <p:cNvPr id="5123" name="Picture 3" descr="C:\Documents and Settings\Administrator\桌面\u=3949978725,3447768639&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1823" y="5113230"/>
            <a:ext cx="1406165" cy="93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4973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9"/>
          <p:cNvSpPr>
            <a:spLocks noChangeArrowheads="1"/>
          </p:cNvSpPr>
          <p:nvPr/>
        </p:nvSpPr>
        <p:spPr bwMode="auto">
          <a:xfrm>
            <a:off x="1584325" y="1989138"/>
            <a:ext cx="61563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0"/>
              </a:spcBef>
              <a:spcAft>
                <a:spcPct val="0"/>
              </a:spcAft>
            </a:pPr>
            <a:r>
              <a:rPr lang="en-US" altLang="zh-CN" sz="2000" smtClean="0">
                <a:solidFill>
                  <a:srgbClr val="000000"/>
                </a:solidFill>
              </a:rPr>
              <a:t>welcome to use these PowerPoint templates, New Content design, 10 years experience</a:t>
            </a:r>
          </a:p>
        </p:txBody>
      </p:sp>
      <p:grpSp>
        <p:nvGrpSpPr>
          <p:cNvPr id="147459" name="Group 15"/>
          <p:cNvGrpSpPr>
            <a:grpSpLocks/>
          </p:cNvGrpSpPr>
          <p:nvPr/>
        </p:nvGrpSpPr>
        <p:grpSpPr bwMode="auto">
          <a:xfrm>
            <a:off x="938213" y="922289"/>
            <a:ext cx="7089775" cy="4933280"/>
            <a:chOff x="1020" y="640"/>
            <a:chExt cx="3845" cy="2745"/>
          </a:xfrm>
        </p:grpSpPr>
        <p:sp>
          <p:nvSpPr>
            <p:cNvPr id="147462" name="AutoShape 7"/>
            <p:cNvSpPr>
              <a:spLocks noChangeArrowheads="1"/>
            </p:cNvSpPr>
            <p:nvPr/>
          </p:nvSpPr>
          <p:spPr bwMode="auto">
            <a:xfrm>
              <a:off x="1116" y="1003"/>
              <a:ext cx="3749" cy="2382"/>
            </a:xfrm>
            <a:prstGeom prst="roundRect">
              <a:avLst>
                <a:gd name="adj" fmla="val 5542"/>
              </a:avLst>
            </a:prstGeom>
            <a:solidFill>
              <a:schemeClr val="bg1"/>
            </a:solidFill>
            <a:ln w="38100">
              <a:solidFill>
                <a:srgbClr val="45836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3" name="Oval 4"/>
            <p:cNvSpPr>
              <a:spLocks noChangeArrowheads="1"/>
            </p:cNvSpPr>
            <p:nvPr/>
          </p:nvSpPr>
          <p:spPr bwMode="auto">
            <a:xfrm>
              <a:off x="1043" y="799"/>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4" name="Oval 10"/>
            <p:cNvSpPr>
              <a:spLocks noChangeArrowheads="1"/>
            </p:cNvSpPr>
            <p:nvPr/>
          </p:nvSpPr>
          <p:spPr bwMode="auto">
            <a:xfrm>
              <a:off x="2472" y="754"/>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47465" name="Picture 13" descr="未标题-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865965">
              <a:off x="958" y="702"/>
              <a:ext cx="54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9" name="Rectangle 16"/>
          <p:cNvSpPr>
            <a:spLocks noChangeArrowheads="1"/>
          </p:cNvSpPr>
          <p:nvPr/>
        </p:nvSpPr>
        <p:spPr bwMode="auto">
          <a:xfrm>
            <a:off x="1325563" y="1848954"/>
            <a:ext cx="6702425" cy="373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fontAlgn="base" hangingPunct="0">
              <a:lnSpc>
                <a:spcPct val="150000"/>
              </a:lnSpc>
              <a:spcBef>
                <a:spcPct val="0"/>
              </a:spcBef>
              <a:spcAft>
                <a:spcPct val="0"/>
              </a:spcAft>
              <a:buClr>
                <a:srgbClr val="330066"/>
              </a:buClr>
              <a:defRPr/>
            </a:pPr>
            <a:r>
              <a:rPr lang="zh-CN" altLang="en-US" b="1" kern="0" dirty="0" smtClean="0">
                <a:solidFill>
                  <a:srgbClr val="CC00FF"/>
                </a:solidFill>
                <a:latin typeface="Times New Roman" pitchFamily="18" charset="0"/>
                <a:ea typeface="华文楷体"/>
              </a:rPr>
              <a:t>二、研究范畴</a:t>
            </a:r>
            <a:endParaRPr lang="en-US" altLang="zh-CN"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en-US" altLang="zh-CN" sz="1600" b="1" kern="0" dirty="0" smtClean="0">
                <a:solidFill>
                  <a:srgbClr val="000000"/>
                </a:solidFill>
                <a:latin typeface="Times New Roman" pitchFamily="18" charset="0"/>
                <a:ea typeface="华文楷体"/>
              </a:rPr>
              <a:t>    1. </a:t>
            </a:r>
            <a:r>
              <a:rPr lang="zh-CN" altLang="en-US" sz="1600" b="1" kern="0" dirty="0" smtClean="0">
                <a:solidFill>
                  <a:srgbClr val="000000"/>
                </a:solidFill>
                <a:latin typeface="Times New Roman" pitchFamily="18" charset="0"/>
                <a:ea typeface="华文楷体"/>
              </a:rPr>
              <a:t>土壤层      </a:t>
            </a:r>
            <a:r>
              <a:rPr lang="en-US" altLang="zh-CN" sz="1600" b="1" kern="0" dirty="0" smtClean="0">
                <a:solidFill>
                  <a:srgbClr val="000000"/>
                </a:solidFill>
                <a:latin typeface="Times New Roman" pitchFamily="18" charset="0"/>
                <a:ea typeface="华文楷体"/>
              </a:rPr>
              <a:t>2.  </a:t>
            </a:r>
            <a:r>
              <a:rPr lang="zh-CN" altLang="en-US" sz="1600" b="1" kern="0" dirty="0" smtClean="0">
                <a:solidFill>
                  <a:srgbClr val="000000"/>
                </a:solidFill>
                <a:latin typeface="Times New Roman" pitchFamily="18" charset="0"/>
                <a:ea typeface="华文楷体"/>
              </a:rPr>
              <a:t>植物体      </a:t>
            </a:r>
            <a:r>
              <a:rPr lang="en-US" altLang="zh-CN" sz="1600" b="1" kern="0" dirty="0" smtClean="0">
                <a:solidFill>
                  <a:srgbClr val="000000"/>
                </a:solidFill>
                <a:latin typeface="Times New Roman" pitchFamily="18" charset="0"/>
                <a:ea typeface="华文楷体"/>
              </a:rPr>
              <a:t>3.</a:t>
            </a:r>
            <a:r>
              <a:rPr lang="zh-CN" altLang="en-US" sz="1600" b="1" kern="0" dirty="0" smtClean="0">
                <a:solidFill>
                  <a:srgbClr val="000000"/>
                </a:solidFill>
                <a:latin typeface="Times New Roman" pitchFamily="18" charset="0"/>
                <a:ea typeface="华文楷体"/>
              </a:rPr>
              <a:t>大气层</a:t>
            </a:r>
            <a:endParaRPr lang="en-US" altLang="zh-CN" sz="1600" b="1" kern="0" dirty="0" smtClean="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b="1" kern="0" dirty="0">
                <a:solidFill>
                  <a:srgbClr val="CC00FF"/>
                </a:solidFill>
                <a:latin typeface="Times New Roman" pitchFamily="18" charset="0"/>
                <a:ea typeface="华文楷体"/>
              </a:rPr>
              <a:t>三、研究内容</a:t>
            </a:r>
          </a:p>
          <a:p>
            <a:pPr eaLnBrk="0" fontAlgn="base" hangingPunct="0">
              <a:lnSpc>
                <a:spcPct val="150000"/>
              </a:lnSpc>
              <a:spcBef>
                <a:spcPct val="0"/>
              </a:spcBef>
              <a:spcAft>
                <a:spcPct val="0"/>
              </a:spcAft>
              <a:buClr>
                <a:srgbClr val="330066"/>
              </a:buClr>
              <a:defRPr/>
            </a:pPr>
            <a:r>
              <a:rPr lang="en-US" altLang="zh-CN" sz="1600" b="1" kern="0" dirty="0" smtClean="0">
                <a:solidFill>
                  <a:srgbClr val="000000"/>
                </a:solidFill>
                <a:latin typeface="Times New Roman" pitchFamily="18" charset="0"/>
                <a:ea typeface="华文楷体"/>
              </a:rPr>
              <a:t>    1</a:t>
            </a:r>
            <a:r>
              <a:rPr lang="zh-CN" altLang="en-US" sz="1600" b="1" kern="0" dirty="0" smtClean="0">
                <a:solidFill>
                  <a:srgbClr val="000000"/>
                </a:solidFill>
                <a:latin typeface="Times New Roman" pitchFamily="18" charset="0"/>
                <a:ea typeface="华文楷体"/>
              </a:rPr>
              <a:t>、农业气象学基础理论研究。</a:t>
            </a:r>
            <a:endParaRPr lang="en-US" altLang="zh-CN" sz="1600" b="1" kern="0" dirty="0" smtClean="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en-US" altLang="zh-CN" sz="1600" b="1" kern="0" dirty="0" smtClean="0">
                <a:solidFill>
                  <a:srgbClr val="000000"/>
                </a:solidFill>
                <a:latin typeface="Times New Roman" pitchFamily="18" charset="0"/>
                <a:ea typeface="华文楷体"/>
              </a:rPr>
              <a:t>    2</a:t>
            </a:r>
            <a:r>
              <a:rPr lang="zh-CN" altLang="en-US" sz="1600" b="1" kern="0" dirty="0" smtClean="0">
                <a:solidFill>
                  <a:srgbClr val="000000"/>
                </a:solidFill>
                <a:latin typeface="Times New Roman" pitchFamily="18" charset="0"/>
                <a:ea typeface="华文楷体"/>
              </a:rPr>
              <a:t>、农业气候与资源评价利用研究</a:t>
            </a:r>
            <a:endParaRPr lang="en-US" altLang="zh-CN" sz="1600" b="1" kern="0" dirty="0" smtClean="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en-US" altLang="zh-CN" sz="1600" b="1" kern="0" dirty="0">
                <a:solidFill>
                  <a:srgbClr val="000000"/>
                </a:solidFill>
                <a:latin typeface="Times New Roman" pitchFamily="18" charset="0"/>
                <a:ea typeface="华文楷体"/>
              </a:rPr>
              <a:t> </a:t>
            </a:r>
            <a:r>
              <a:rPr lang="en-US" altLang="zh-CN" sz="1600" b="1" kern="0" dirty="0" smtClean="0">
                <a:solidFill>
                  <a:srgbClr val="000000"/>
                </a:solidFill>
                <a:latin typeface="Times New Roman" pitchFamily="18" charset="0"/>
                <a:ea typeface="华文楷体"/>
              </a:rPr>
              <a:t>   3</a:t>
            </a:r>
            <a:r>
              <a:rPr lang="zh-CN" altLang="en-US" sz="1600" b="1" kern="0" dirty="0" smtClean="0">
                <a:solidFill>
                  <a:srgbClr val="000000"/>
                </a:solidFill>
                <a:latin typeface="Times New Roman" pitchFamily="18" charset="0"/>
                <a:ea typeface="华文楷体"/>
              </a:rPr>
              <a:t>、农业气象预报和情报研究</a:t>
            </a:r>
            <a:endParaRPr lang="en-US" altLang="zh-CN" sz="1600" b="1" kern="0" dirty="0" smtClean="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en-US" altLang="zh-CN" sz="1600" b="1" kern="0" dirty="0">
                <a:solidFill>
                  <a:srgbClr val="000000"/>
                </a:solidFill>
                <a:latin typeface="Times New Roman" pitchFamily="18" charset="0"/>
                <a:ea typeface="华文楷体"/>
              </a:rPr>
              <a:t> </a:t>
            </a:r>
            <a:r>
              <a:rPr lang="en-US" altLang="zh-CN" sz="1600" b="1" kern="0" dirty="0" smtClean="0">
                <a:solidFill>
                  <a:srgbClr val="000000"/>
                </a:solidFill>
                <a:latin typeface="Times New Roman" pitchFamily="18" charset="0"/>
                <a:ea typeface="华文楷体"/>
              </a:rPr>
              <a:t>   4</a:t>
            </a:r>
            <a:r>
              <a:rPr lang="zh-CN" altLang="en-US" sz="1600" b="1" kern="0" dirty="0" smtClean="0">
                <a:solidFill>
                  <a:srgbClr val="000000"/>
                </a:solidFill>
                <a:latin typeface="Times New Roman" pitchFamily="18" charset="0"/>
                <a:ea typeface="华文楷体"/>
              </a:rPr>
              <a:t>、农业小气候研究</a:t>
            </a:r>
            <a:endParaRPr lang="en-US" altLang="zh-CN" sz="1600" b="1" kern="0" dirty="0" smtClean="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en-US" altLang="zh-CN" sz="1600" b="1" kern="0" dirty="0">
                <a:solidFill>
                  <a:srgbClr val="000000"/>
                </a:solidFill>
                <a:latin typeface="Times New Roman" pitchFamily="18" charset="0"/>
                <a:ea typeface="华文楷体"/>
              </a:rPr>
              <a:t> </a:t>
            </a:r>
            <a:r>
              <a:rPr lang="en-US" altLang="zh-CN" sz="1600" b="1" kern="0" dirty="0" smtClean="0">
                <a:solidFill>
                  <a:srgbClr val="000000"/>
                </a:solidFill>
                <a:latin typeface="Times New Roman" pitchFamily="18" charset="0"/>
                <a:ea typeface="华文楷体"/>
              </a:rPr>
              <a:t>   5</a:t>
            </a:r>
            <a:r>
              <a:rPr lang="zh-CN" altLang="en-US" sz="1600" b="1" kern="0" dirty="0" smtClean="0">
                <a:solidFill>
                  <a:srgbClr val="000000"/>
                </a:solidFill>
                <a:latin typeface="Times New Roman" pitchFamily="18" charset="0"/>
                <a:ea typeface="华文楷体"/>
              </a:rPr>
              <a:t>、农业气象灾害规律及其防御技术研究</a:t>
            </a:r>
            <a:endParaRPr lang="en-US" altLang="zh-CN" sz="1600" b="1" kern="0" dirty="0" smtClean="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en-US" altLang="zh-CN" sz="1600" b="1" kern="0" dirty="0">
                <a:solidFill>
                  <a:srgbClr val="000000"/>
                </a:solidFill>
                <a:latin typeface="Times New Roman" pitchFamily="18" charset="0"/>
                <a:ea typeface="华文楷体"/>
              </a:rPr>
              <a:t> </a:t>
            </a:r>
            <a:r>
              <a:rPr lang="en-US" altLang="zh-CN" sz="1600" b="1" kern="0" dirty="0" smtClean="0">
                <a:solidFill>
                  <a:srgbClr val="000000"/>
                </a:solidFill>
                <a:latin typeface="Times New Roman" pitchFamily="18" charset="0"/>
                <a:ea typeface="华文楷体"/>
              </a:rPr>
              <a:t>   6</a:t>
            </a:r>
            <a:r>
              <a:rPr lang="zh-CN" altLang="en-US" sz="1600" b="1" kern="0" dirty="0" smtClean="0">
                <a:solidFill>
                  <a:srgbClr val="000000"/>
                </a:solidFill>
                <a:latin typeface="Times New Roman" pitchFamily="18" charset="0"/>
                <a:ea typeface="华文楷体"/>
              </a:rPr>
              <a:t>、农业气象观测仪器及数据处理研究</a:t>
            </a:r>
            <a:endParaRPr lang="en-US" altLang="zh-CN" sz="1600" b="1" kern="0" dirty="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endParaRPr lang="zh-CN" altLang="en-US" sz="1600" b="1" kern="0" dirty="0">
              <a:solidFill>
                <a:srgbClr val="000000"/>
              </a:solidFill>
              <a:latin typeface="Times New Roman" pitchFamily="18" charset="0"/>
              <a:ea typeface="华文楷体"/>
            </a:endParaRPr>
          </a:p>
        </p:txBody>
      </p:sp>
      <p:sp>
        <p:nvSpPr>
          <p:cNvPr id="147461" name="标题 1"/>
          <p:cNvSpPr>
            <a:spLocks noGrp="1"/>
          </p:cNvSpPr>
          <p:nvPr>
            <p:ph type="title"/>
          </p:nvPr>
        </p:nvSpPr>
        <p:spPr>
          <a:xfrm>
            <a:off x="547688" y="568325"/>
            <a:ext cx="8229600" cy="706438"/>
          </a:xfrm>
        </p:spPr>
        <p:txBody>
          <a:bodyPr/>
          <a:lstStyle/>
          <a:p>
            <a:r>
              <a:rPr lang="zh-CN" altLang="en-US" dirty="0">
                <a:solidFill>
                  <a:srgbClr val="CC00CC"/>
                </a:solidFill>
                <a:latin typeface="楷体_GB2312" pitchFamily="49" charset="-122"/>
                <a:ea typeface="楷体_GB2312" pitchFamily="49" charset="-122"/>
              </a:rPr>
              <a:t> </a:t>
            </a:r>
            <a:r>
              <a:rPr lang="zh-CN" altLang="en-US" sz="2800" dirty="0" smtClean="0">
                <a:solidFill>
                  <a:srgbClr val="CC00CC"/>
                </a:solidFill>
                <a:latin typeface="楷体_GB2312" pitchFamily="49" charset="-122"/>
                <a:ea typeface="楷体_GB2312" pitchFamily="49" charset="-122"/>
              </a:rPr>
              <a:t>第二节  农业气象学定义与研究内容</a:t>
            </a:r>
            <a:endParaRPr lang="zh-CN" altLang="en-US" sz="2800" dirty="0" smtClean="0"/>
          </a:p>
        </p:txBody>
      </p:sp>
      <p:pic>
        <p:nvPicPr>
          <p:cNvPr id="5123" name="Picture 3" descr="C:\Documents and Settings\Administrator\桌面\u=3949978725,3447768639&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1823" y="5113230"/>
            <a:ext cx="1406165" cy="93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96160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Documents and Settings\Administrator\桌面\2649747_164945078388_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4208" y="3933056"/>
            <a:ext cx="1498635" cy="1238130"/>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descr="C:\Users\ysj\Desktop\IMG_690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714500"/>
            <a:ext cx="13716000" cy="1028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58146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9"/>
          <p:cNvSpPr>
            <a:spLocks noChangeArrowheads="1"/>
          </p:cNvSpPr>
          <p:nvPr/>
        </p:nvSpPr>
        <p:spPr bwMode="auto">
          <a:xfrm>
            <a:off x="1584325" y="1989138"/>
            <a:ext cx="61563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0"/>
              </a:spcBef>
              <a:spcAft>
                <a:spcPct val="0"/>
              </a:spcAft>
            </a:pPr>
            <a:r>
              <a:rPr lang="en-US" altLang="zh-CN" sz="2000" smtClean="0">
                <a:solidFill>
                  <a:srgbClr val="000000"/>
                </a:solidFill>
              </a:rPr>
              <a:t>welcome to use these PowerPoint templates, New Content design, 10 years experience</a:t>
            </a:r>
          </a:p>
        </p:txBody>
      </p:sp>
      <p:grpSp>
        <p:nvGrpSpPr>
          <p:cNvPr id="147459" name="Group 15"/>
          <p:cNvGrpSpPr>
            <a:grpSpLocks/>
          </p:cNvGrpSpPr>
          <p:nvPr/>
        </p:nvGrpSpPr>
        <p:grpSpPr bwMode="auto">
          <a:xfrm>
            <a:off x="938213" y="1016000"/>
            <a:ext cx="7089775" cy="4357688"/>
            <a:chOff x="1020" y="640"/>
            <a:chExt cx="3845" cy="2745"/>
          </a:xfrm>
        </p:grpSpPr>
        <p:sp>
          <p:nvSpPr>
            <p:cNvPr id="147462" name="AutoShape 7"/>
            <p:cNvSpPr>
              <a:spLocks noChangeArrowheads="1"/>
            </p:cNvSpPr>
            <p:nvPr/>
          </p:nvSpPr>
          <p:spPr bwMode="auto">
            <a:xfrm>
              <a:off x="1116" y="1003"/>
              <a:ext cx="3749" cy="2382"/>
            </a:xfrm>
            <a:prstGeom prst="roundRect">
              <a:avLst>
                <a:gd name="adj" fmla="val 5542"/>
              </a:avLst>
            </a:prstGeom>
            <a:solidFill>
              <a:schemeClr val="bg1"/>
            </a:solidFill>
            <a:ln w="38100">
              <a:solidFill>
                <a:srgbClr val="45836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3" name="Oval 4"/>
            <p:cNvSpPr>
              <a:spLocks noChangeArrowheads="1"/>
            </p:cNvSpPr>
            <p:nvPr/>
          </p:nvSpPr>
          <p:spPr bwMode="auto">
            <a:xfrm>
              <a:off x="1043" y="799"/>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4" name="Oval 10"/>
            <p:cNvSpPr>
              <a:spLocks noChangeArrowheads="1"/>
            </p:cNvSpPr>
            <p:nvPr/>
          </p:nvSpPr>
          <p:spPr bwMode="auto">
            <a:xfrm>
              <a:off x="2472" y="754"/>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47465" name="Picture 13" descr="未标题-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865965">
              <a:off x="958" y="702"/>
              <a:ext cx="54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9" name="Rectangle 16"/>
          <p:cNvSpPr>
            <a:spLocks noChangeArrowheads="1"/>
          </p:cNvSpPr>
          <p:nvPr/>
        </p:nvSpPr>
        <p:spPr bwMode="auto">
          <a:xfrm>
            <a:off x="1325563" y="1781175"/>
            <a:ext cx="6702425" cy="345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fontAlgn="base" hangingPunct="0">
              <a:lnSpc>
                <a:spcPct val="150000"/>
              </a:lnSpc>
              <a:spcBef>
                <a:spcPct val="0"/>
              </a:spcBef>
              <a:spcAft>
                <a:spcPct val="0"/>
              </a:spcAft>
              <a:buClr>
                <a:srgbClr val="330066"/>
              </a:buClr>
              <a:defRPr/>
            </a:pPr>
            <a:r>
              <a:rPr lang="zh-CN" altLang="en-US" b="1" kern="0" dirty="0" smtClean="0">
                <a:solidFill>
                  <a:srgbClr val="CC00FF"/>
                </a:solidFill>
                <a:latin typeface="Times New Roman" pitchFamily="18" charset="0"/>
                <a:ea typeface="华文楷体"/>
              </a:rPr>
              <a:t>农业气象学研究方法即</a:t>
            </a:r>
            <a:r>
              <a:rPr lang="zh-CN" altLang="en-US" b="1" kern="0" dirty="0" smtClean="0">
                <a:solidFill>
                  <a:srgbClr val="000000"/>
                </a:solidFill>
                <a:latin typeface="Times New Roman" pitchFamily="18" charset="0"/>
                <a:ea typeface="华文楷体"/>
              </a:rPr>
              <a:t>研究农业生产对象及其生产过程对气象条件要求和反应的方法。</a:t>
            </a:r>
            <a:endParaRPr lang="en-US" altLang="zh-CN" b="1" kern="0" dirty="0" smtClean="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b="1" kern="0" dirty="0" smtClean="0">
                <a:solidFill>
                  <a:srgbClr val="CC00FF"/>
                </a:solidFill>
                <a:latin typeface="Times New Roman" pitchFamily="18" charset="0"/>
                <a:ea typeface="华文楷体"/>
              </a:rPr>
              <a:t>一、平行观测法</a:t>
            </a:r>
            <a:endParaRPr lang="en-US" altLang="zh-CN"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en-US" altLang="zh-CN" b="1" kern="0" dirty="0">
                <a:solidFill>
                  <a:srgbClr val="CC00FF"/>
                </a:solidFill>
                <a:latin typeface="Times New Roman" pitchFamily="18" charset="0"/>
                <a:ea typeface="华文楷体"/>
              </a:rPr>
              <a:t> </a:t>
            </a:r>
            <a:r>
              <a:rPr lang="en-US" altLang="zh-CN" b="1" kern="0" dirty="0" smtClean="0">
                <a:solidFill>
                  <a:srgbClr val="CC00FF"/>
                </a:solidFill>
                <a:latin typeface="Times New Roman" pitchFamily="18" charset="0"/>
                <a:ea typeface="华文楷体"/>
              </a:rPr>
              <a:t>   </a:t>
            </a:r>
            <a:r>
              <a:rPr lang="zh-CN" altLang="en-US" sz="1600" b="1" kern="0" dirty="0" smtClean="0">
                <a:latin typeface="Times New Roman" pitchFamily="18" charset="0"/>
                <a:ea typeface="华文楷体"/>
              </a:rPr>
              <a:t>对农业生产对象的生长发育、产量形成和相应的农业气象要素进行平行观测试验和分析，是进行农业气象研究的基本原则和方法。</a:t>
            </a:r>
            <a:endParaRPr lang="en-US" altLang="zh-CN" sz="1600" b="1" kern="0" dirty="0" smtClean="0">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en-US" altLang="zh-CN" sz="1600" b="1" kern="0" dirty="0">
                <a:latin typeface="Times New Roman" pitchFamily="18" charset="0"/>
                <a:ea typeface="华文楷体"/>
              </a:rPr>
              <a:t> </a:t>
            </a:r>
            <a:r>
              <a:rPr lang="en-US" altLang="zh-CN" sz="1600" b="1" kern="0" dirty="0" smtClean="0">
                <a:latin typeface="Times New Roman" pitchFamily="18" charset="0"/>
                <a:ea typeface="华文楷体"/>
              </a:rPr>
              <a:t>     </a:t>
            </a:r>
            <a:r>
              <a:rPr lang="zh-CN" altLang="en-US" sz="1600" b="1" kern="0" dirty="0" smtClean="0">
                <a:latin typeface="Times New Roman" pitchFamily="18" charset="0"/>
                <a:ea typeface="华文楷体"/>
              </a:rPr>
              <a:t>一般要经历</a:t>
            </a:r>
            <a:r>
              <a:rPr lang="zh-CN" altLang="en-US" sz="1600" b="1" kern="0" dirty="0" smtClean="0">
                <a:solidFill>
                  <a:srgbClr val="CC00FF"/>
                </a:solidFill>
                <a:latin typeface="Times New Roman" pitchFamily="18" charset="0"/>
                <a:ea typeface="华文楷体"/>
              </a:rPr>
              <a:t>试验设计、资料获取、整理分析与质量控制</a:t>
            </a:r>
            <a:r>
              <a:rPr lang="zh-CN" altLang="en-US" sz="1600" b="1" kern="0" dirty="0" smtClean="0">
                <a:latin typeface="Times New Roman" pitchFamily="18" charset="0"/>
                <a:ea typeface="华文楷体"/>
              </a:rPr>
              <a:t>三个过程。</a:t>
            </a:r>
            <a:endParaRPr lang="en-US" altLang="zh-CN" sz="1600" b="1" kern="0" dirty="0" smtClean="0">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en-US" altLang="zh-CN" sz="2000" b="1" kern="0" dirty="0" smtClean="0">
                <a:solidFill>
                  <a:srgbClr val="000000"/>
                </a:solidFill>
                <a:latin typeface="Times New Roman" pitchFamily="18" charset="0"/>
                <a:ea typeface="华文楷体"/>
              </a:rPr>
              <a:t>      </a:t>
            </a:r>
            <a:r>
              <a:rPr lang="zh-CN" altLang="en-US" sz="1600" b="1" kern="0" dirty="0" smtClean="0">
                <a:solidFill>
                  <a:srgbClr val="000000"/>
                </a:solidFill>
                <a:latin typeface="Times New Roman" pitchFamily="18" charset="0"/>
                <a:ea typeface="华文楷体"/>
              </a:rPr>
              <a:t>每个过程所选用的技术方法的</a:t>
            </a:r>
            <a:r>
              <a:rPr lang="zh-CN" altLang="en-US" sz="1600" b="1" kern="0" dirty="0" smtClean="0">
                <a:solidFill>
                  <a:srgbClr val="CC00FF"/>
                </a:solidFill>
                <a:latin typeface="Times New Roman" pitchFamily="18" charset="0"/>
                <a:ea typeface="华文楷体"/>
              </a:rPr>
              <a:t>科学性、代表性、</a:t>
            </a:r>
            <a:endParaRPr lang="en-US" altLang="zh-CN" sz="1600"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en-US" altLang="zh-CN" sz="1600" b="1" kern="0" dirty="0">
                <a:solidFill>
                  <a:srgbClr val="000000"/>
                </a:solidFill>
                <a:latin typeface="Times New Roman" pitchFamily="18" charset="0"/>
                <a:ea typeface="华文楷体"/>
              </a:rPr>
              <a:t> </a:t>
            </a:r>
            <a:r>
              <a:rPr lang="en-US" altLang="zh-CN" sz="1600" b="1" kern="0" dirty="0" smtClean="0">
                <a:solidFill>
                  <a:srgbClr val="000000"/>
                </a:solidFill>
                <a:latin typeface="Times New Roman" pitchFamily="18" charset="0"/>
                <a:ea typeface="华文楷体"/>
              </a:rPr>
              <a:t>         </a:t>
            </a:r>
            <a:r>
              <a:rPr lang="zh-CN" altLang="en-US" sz="1600" b="1" kern="0" dirty="0" smtClean="0">
                <a:solidFill>
                  <a:srgbClr val="CC00FF"/>
                </a:solidFill>
                <a:latin typeface="Times New Roman" pitchFamily="18" charset="0"/>
                <a:ea typeface="华文楷体"/>
              </a:rPr>
              <a:t>及比较性</a:t>
            </a:r>
            <a:r>
              <a:rPr lang="zh-CN" altLang="en-US" sz="1600" b="1" kern="0" dirty="0" smtClean="0">
                <a:solidFill>
                  <a:srgbClr val="000000"/>
                </a:solidFill>
                <a:latin typeface="Times New Roman" pitchFamily="18" charset="0"/>
                <a:ea typeface="华文楷体"/>
              </a:rPr>
              <a:t>都将直接影响研究的效果。</a:t>
            </a:r>
            <a:endParaRPr lang="zh-CN" altLang="en-US" sz="1600" b="1" kern="0" dirty="0">
              <a:solidFill>
                <a:srgbClr val="000000"/>
              </a:solidFill>
              <a:latin typeface="Times New Roman" pitchFamily="18" charset="0"/>
              <a:ea typeface="华文楷体"/>
            </a:endParaRPr>
          </a:p>
        </p:txBody>
      </p:sp>
      <p:sp>
        <p:nvSpPr>
          <p:cNvPr id="147461" name="标题 1"/>
          <p:cNvSpPr>
            <a:spLocks noGrp="1"/>
          </p:cNvSpPr>
          <p:nvPr>
            <p:ph type="title"/>
          </p:nvPr>
        </p:nvSpPr>
        <p:spPr>
          <a:xfrm>
            <a:off x="547688" y="568325"/>
            <a:ext cx="8229600" cy="706438"/>
          </a:xfrm>
        </p:spPr>
        <p:txBody>
          <a:bodyPr/>
          <a:lstStyle/>
          <a:p>
            <a:r>
              <a:rPr lang="zh-CN" altLang="en-US" sz="2800" dirty="0">
                <a:solidFill>
                  <a:srgbClr val="CC00CC"/>
                </a:solidFill>
                <a:latin typeface="楷体_GB2312" pitchFamily="49" charset="-122"/>
                <a:ea typeface="楷体_GB2312" pitchFamily="49" charset="-122"/>
              </a:rPr>
              <a:t>第三节   农业气象学研究方法</a:t>
            </a:r>
          </a:p>
        </p:txBody>
      </p:sp>
      <p:pic>
        <p:nvPicPr>
          <p:cNvPr id="6146" name="Picture 2" descr="C:\Documents and Settings\Administrator\桌面\u=304103711,584734343&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29105" y="4460784"/>
            <a:ext cx="998883" cy="921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5719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9"/>
          <p:cNvSpPr>
            <a:spLocks noChangeArrowheads="1"/>
          </p:cNvSpPr>
          <p:nvPr/>
        </p:nvSpPr>
        <p:spPr bwMode="auto">
          <a:xfrm>
            <a:off x="1584325" y="1989138"/>
            <a:ext cx="61563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0"/>
              </a:spcBef>
              <a:spcAft>
                <a:spcPct val="0"/>
              </a:spcAft>
            </a:pPr>
            <a:r>
              <a:rPr lang="en-US" altLang="zh-CN" sz="2000" smtClean="0">
                <a:solidFill>
                  <a:srgbClr val="000000"/>
                </a:solidFill>
              </a:rPr>
              <a:t>welcome to use these PowerPoint templates, New Content design, 10 years experience</a:t>
            </a:r>
          </a:p>
        </p:txBody>
      </p:sp>
      <p:grpSp>
        <p:nvGrpSpPr>
          <p:cNvPr id="147459" name="Group 15"/>
          <p:cNvGrpSpPr>
            <a:grpSpLocks/>
          </p:cNvGrpSpPr>
          <p:nvPr/>
        </p:nvGrpSpPr>
        <p:grpSpPr bwMode="auto">
          <a:xfrm>
            <a:off x="938213" y="1016000"/>
            <a:ext cx="7089775" cy="4357688"/>
            <a:chOff x="1020" y="640"/>
            <a:chExt cx="3845" cy="2745"/>
          </a:xfrm>
        </p:grpSpPr>
        <p:sp>
          <p:nvSpPr>
            <p:cNvPr id="147462" name="AutoShape 7"/>
            <p:cNvSpPr>
              <a:spLocks noChangeArrowheads="1"/>
            </p:cNvSpPr>
            <p:nvPr/>
          </p:nvSpPr>
          <p:spPr bwMode="auto">
            <a:xfrm>
              <a:off x="1116" y="1003"/>
              <a:ext cx="3749" cy="2382"/>
            </a:xfrm>
            <a:prstGeom prst="roundRect">
              <a:avLst>
                <a:gd name="adj" fmla="val 5542"/>
              </a:avLst>
            </a:prstGeom>
            <a:solidFill>
              <a:schemeClr val="bg1"/>
            </a:solidFill>
            <a:ln w="38100">
              <a:solidFill>
                <a:srgbClr val="45836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3" name="Oval 4"/>
            <p:cNvSpPr>
              <a:spLocks noChangeArrowheads="1"/>
            </p:cNvSpPr>
            <p:nvPr/>
          </p:nvSpPr>
          <p:spPr bwMode="auto">
            <a:xfrm>
              <a:off x="1043" y="799"/>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4" name="Oval 10"/>
            <p:cNvSpPr>
              <a:spLocks noChangeArrowheads="1"/>
            </p:cNvSpPr>
            <p:nvPr/>
          </p:nvSpPr>
          <p:spPr bwMode="auto">
            <a:xfrm>
              <a:off x="2472" y="754"/>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47465" name="Picture 13" descr="未标题-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865965">
              <a:off x="958" y="702"/>
              <a:ext cx="54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9" name="Rectangle 16"/>
          <p:cNvSpPr>
            <a:spLocks noChangeArrowheads="1"/>
          </p:cNvSpPr>
          <p:nvPr/>
        </p:nvSpPr>
        <p:spPr bwMode="auto">
          <a:xfrm>
            <a:off x="1325563" y="1781175"/>
            <a:ext cx="6702425" cy="345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fontAlgn="base" hangingPunct="0">
              <a:lnSpc>
                <a:spcPct val="150000"/>
              </a:lnSpc>
              <a:spcBef>
                <a:spcPct val="0"/>
              </a:spcBef>
              <a:spcAft>
                <a:spcPct val="0"/>
              </a:spcAft>
              <a:buClr>
                <a:srgbClr val="330066"/>
              </a:buClr>
              <a:defRPr/>
            </a:pPr>
            <a:r>
              <a:rPr lang="en-US" altLang="zh-CN" sz="1600" b="1" kern="0" dirty="0" smtClean="0">
                <a:solidFill>
                  <a:srgbClr val="CC00FF"/>
                </a:solidFill>
                <a:latin typeface="Times New Roman" pitchFamily="18" charset="0"/>
                <a:ea typeface="华文楷体"/>
              </a:rPr>
              <a:t>1    </a:t>
            </a:r>
            <a:r>
              <a:rPr lang="zh-CN" altLang="en-US" sz="1600" b="1" kern="0" dirty="0" smtClean="0">
                <a:solidFill>
                  <a:srgbClr val="CC00FF"/>
                </a:solidFill>
                <a:latin typeface="Times New Roman" pitchFamily="18" charset="0"/>
                <a:ea typeface="华文楷体"/>
              </a:rPr>
              <a:t>试验设计</a:t>
            </a:r>
            <a:endParaRPr lang="en-US" altLang="zh-CN" sz="1600"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a:latin typeface="Times New Roman" pitchFamily="18" charset="0"/>
                <a:ea typeface="华文楷体"/>
              </a:rPr>
              <a:t>在开始试验研究</a:t>
            </a:r>
            <a:r>
              <a:rPr lang="zh-CN" altLang="en-US" sz="1600" b="1" kern="0" dirty="0" smtClean="0">
                <a:latin typeface="Times New Roman" pitchFamily="18" charset="0"/>
                <a:ea typeface="华文楷体"/>
              </a:rPr>
              <a:t>之前，一定要做好试验研究设计方案。</a:t>
            </a:r>
            <a:endParaRPr lang="en-US" altLang="zh-CN" sz="1600" b="1" kern="0" dirty="0" smtClean="0">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smtClean="0">
                <a:latin typeface="Times New Roman" pitchFamily="18" charset="0"/>
                <a:ea typeface="华文楷体"/>
              </a:rPr>
              <a:t>明确：</a:t>
            </a:r>
            <a:r>
              <a:rPr lang="zh-CN" altLang="en-US" sz="1600" b="1" kern="0" dirty="0" smtClean="0">
                <a:solidFill>
                  <a:srgbClr val="CC00FF"/>
                </a:solidFill>
                <a:latin typeface="Times New Roman" pitchFamily="18" charset="0"/>
                <a:ea typeface="华文楷体"/>
              </a:rPr>
              <a:t>科学问题、研究目标、研究对象、研究内容</a:t>
            </a:r>
            <a:endParaRPr lang="en-US" altLang="zh-CN" sz="1600"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smtClean="0">
                <a:latin typeface="Times New Roman" pitchFamily="18" charset="0"/>
                <a:ea typeface="华文楷体"/>
              </a:rPr>
              <a:t>确定：</a:t>
            </a:r>
            <a:r>
              <a:rPr lang="zh-CN" altLang="en-US" sz="1600" b="1" kern="0" dirty="0" smtClean="0">
                <a:solidFill>
                  <a:srgbClr val="CC00FF"/>
                </a:solidFill>
                <a:latin typeface="Times New Roman" pitchFamily="18" charset="0"/>
                <a:ea typeface="华文楷体"/>
              </a:rPr>
              <a:t>试验处理数量、观测项目</a:t>
            </a:r>
            <a:r>
              <a:rPr lang="en-US" altLang="zh-CN" sz="1600" b="1" kern="0" dirty="0" smtClean="0">
                <a:solidFill>
                  <a:srgbClr val="CC00FF"/>
                </a:solidFill>
                <a:latin typeface="Times New Roman" pitchFamily="18" charset="0"/>
                <a:ea typeface="华文楷体"/>
              </a:rPr>
              <a:t>-</a:t>
            </a:r>
            <a:r>
              <a:rPr lang="zh-CN" altLang="en-US" sz="1600" b="1" kern="0" dirty="0" smtClean="0">
                <a:solidFill>
                  <a:srgbClr val="CC00FF"/>
                </a:solidFill>
                <a:latin typeface="Times New Roman" pitchFamily="18" charset="0"/>
                <a:ea typeface="华文楷体"/>
              </a:rPr>
              <a:t>阶段</a:t>
            </a:r>
            <a:r>
              <a:rPr lang="en-US" altLang="zh-CN" sz="1600" b="1" kern="0" dirty="0" smtClean="0">
                <a:solidFill>
                  <a:srgbClr val="CC00FF"/>
                </a:solidFill>
                <a:latin typeface="Times New Roman" pitchFamily="18" charset="0"/>
                <a:ea typeface="华文楷体"/>
              </a:rPr>
              <a:t>-</a:t>
            </a:r>
            <a:r>
              <a:rPr lang="zh-CN" altLang="en-US" sz="1600" b="1" kern="0" dirty="0" smtClean="0">
                <a:solidFill>
                  <a:srgbClr val="CC00FF"/>
                </a:solidFill>
                <a:latin typeface="Times New Roman" pitchFamily="18" charset="0"/>
                <a:ea typeface="华文楷体"/>
              </a:rPr>
              <a:t>频次、所需仪器、观测方法和流程</a:t>
            </a:r>
            <a:endParaRPr lang="en-US" altLang="zh-CN" sz="1600"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smtClean="0">
                <a:latin typeface="Times New Roman" pitchFamily="18" charset="0"/>
                <a:ea typeface="华文楷体"/>
              </a:rPr>
              <a:t>做好：</a:t>
            </a:r>
            <a:r>
              <a:rPr lang="zh-CN" altLang="en-US" sz="1600" b="1" kern="0" dirty="0" smtClean="0">
                <a:solidFill>
                  <a:srgbClr val="CC00FF"/>
                </a:solidFill>
                <a:latin typeface="Times New Roman" pitchFamily="18" charset="0"/>
                <a:ea typeface="华文楷体"/>
              </a:rPr>
              <a:t>试验研究的风险评估</a:t>
            </a:r>
            <a:endParaRPr lang="en-US" altLang="zh-CN" sz="1600"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smtClean="0">
                <a:latin typeface="Times New Roman" pitchFamily="18" charset="0"/>
                <a:ea typeface="华文楷体"/>
              </a:rPr>
              <a:t>保证：</a:t>
            </a:r>
            <a:r>
              <a:rPr lang="zh-CN" altLang="en-US" sz="1600" b="1" kern="0" dirty="0" smtClean="0">
                <a:solidFill>
                  <a:srgbClr val="CC00FF"/>
                </a:solidFill>
                <a:latin typeface="Times New Roman" pitchFamily="18" charset="0"/>
                <a:ea typeface="华文楷体"/>
              </a:rPr>
              <a:t>试验数据的客观性、可靠性。</a:t>
            </a:r>
            <a:endParaRPr lang="zh-CN" altLang="en-US" sz="1600" b="1" kern="0" dirty="0">
              <a:solidFill>
                <a:srgbClr val="CC00FF"/>
              </a:solidFill>
              <a:latin typeface="Times New Roman" pitchFamily="18" charset="0"/>
              <a:ea typeface="华文楷体"/>
            </a:endParaRPr>
          </a:p>
        </p:txBody>
      </p:sp>
      <p:sp>
        <p:nvSpPr>
          <p:cNvPr id="147461" name="标题 1"/>
          <p:cNvSpPr>
            <a:spLocks noGrp="1"/>
          </p:cNvSpPr>
          <p:nvPr>
            <p:ph type="title"/>
          </p:nvPr>
        </p:nvSpPr>
        <p:spPr>
          <a:xfrm>
            <a:off x="547688" y="568325"/>
            <a:ext cx="8229600" cy="706438"/>
          </a:xfrm>
        </p:spPr>
        <p:txBody>
          <a:bodyPr/>
          <a:lstStyle/>
          <a:p>
            <a:r>
              <a:rPr lang="zh-CN" altLang="en-US" sz="2800" dirty="0">
                <a:solidFill>
                  <a:srgbClr val="CC00CC"/>
                </a:solidFill>
                <a:latin typeface="楷体_GB2312" pitchFamily="49" charset="-122"/>
                <a:ea typeface="楷体_GB2312" pitchFamily="49" charset="-122"/>
              </a:rPr>
              <a:t>第三节   农业气象学研究方法</a:t>
            </a:r>
          </a:p>
        </p:txBody>
      </p:sp>
      <p:pic>
        <p:nvPicPr>
          <p:cNvPr id="6146" name="Picture 2" descr="C:\Documents and Settings\Administrator\桌面\u=304103711,584734343&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29105" y="4460784"/>
            <a:ext cx="998883" cy="921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5481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9"/>
          <p:cNvSpPr>
            <a:spLocks noChangeArrowheads="1"/>
          </p:cNvSpPr>
          <p:nvPr/>
        </p:nvSpPr>
        <p:spPr bwMode="auto">
          <a:xfrm>
            <a:off x="1584325" y="1989138"/>
            <a:ext cx="61563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0"/>
              </a:spcBef>
              <a:spcAft>
                <a:spcPct val="0"/>
              </a:spcAft>
            </a:pPr>
            <a:r>
              <a:rPr lang="en-US" altLang="zh-CN" sz="2000" smtClean="0">
                <a:solidFill>
                  <a:srgbClr val="000000"/>
                </a:solidFill>
              </a:rPr>
              <a:t>welcome to use these PowerPoint templates, New Content design, 10 years experience</a:t>
            </a:r>
          </a:p>
        </p:txBody>
      </p:sp>
      <p:grpSp>
        <p:nvGrpSpPr>
          <p:cNvPr id="147459" name="Group 15"/>
          <p:cNvGrpSpPr>
            <a:grpSpLocks/>
          </p:cNvGrpSpPr>
          <p:nvPr/>
        </p:nvGrpSpPr>
        <p:grpSpPr bwMode="auto">
          <a:xfrm>
            <a:off x="938213" y="1016000"/>
            <a:ext cx="7089775" cy="4357688"/>
            <a:chOff x="1020" y="640"/>
            <a:chExt cx="3845" cy="2745"/>
          </a:xfrm>
        </p:grpSpPr>
        <p:sp>
          <p:nvSpPr>
            <p:cNvPr id="147462" name="AutoShape 7"/>
            <p:cNvSpPr>
              <a:spLocks noChangeArrowheads="1"/>
            </p:cNvSpPr>
            <p:nvPr/>
          </p:nvSpPr>
          <p:spPr bwMode="auto">
            <a:xfrm>
              <a:off x="1116" y="1003"/>
              <a:ext cx="3749" cy="2382"/>
            </a:xfrm>
            <a:prstGeom prst="roundRect">
              <a:avLst>
                <a:gd name="adj" fmla="val 5542"/>
              </a:avLst>
            </a:prstGeom>
            <a:solidFill>
              <a:schemeClr val="bg1"/>
            </a:solidFill>
            <a:ln w="38100">
              <a:solidFill>
                <a:srgbClr val="45836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3" name="Oval 4"/>
            <p:cNvSpPr>
              <a:spLocks noChangeArrowheads="1"/>
            </p:cNvSpPr>
            <p:nvPr/>
          </p:nvSpPr>
          <p:spPr bwMode="auto">
            <a:xfrm>
              <a:off x="1043" y="799"/>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4" name="Oval 10"/>
            <p:cNvSpPr>
              <a:spLocks noChangeArrowheads="1"/>
            </p:cNvSpPr>
            <p:nvPr/>
          </p:nvSpPr>
          <p:spPr bwMode="auto">
            <a:xfrm>
              <a:off x="2472" y="754"/>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47465" name="Picture 13" descr="未标题-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865965">
              <a:off x="958" y="702"/>
              <a:ext cx="54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9" name="Rectangle 16"/>
          <p:cNvSpPr>
            <a:spLocks noChangeArrowheads="1"/>
          </p:cNvSpPr>
          <p:nvPr/>
        </p:nvSpPr>
        <p:spPr bwMode="auto">
          <a:xfrm>
            <a:off x="1325563" y="1781175"/>
            <a:ext cx="6702425" cy="345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fontAlgn="base" hangingPunct="0">
              <a:lnSpc>
                <a:spcPct val="150000"/>
              </a:lnSpc>
              <a:spcBef>
                <a:spcPct val="0"/>
              </a:spcBef>
              <a:spcAft>
                <a:spcPct val="0"/>
              </a:spcAft>
              <a:buClr>
                <a:srgbClr val="330066"/>
              </a:buClr>
              <a:defRPr/>
            </a:pPr>
            <a:r>
              <a:rPr lang="en-US" altLang="zh-CN" sz="1600" b="1" kern="0" dirty="0" smtClean="0">
                <a:solidFill>
                  <a:srgbClr val="CC00FF"/>
                </a:solidFill>
                <a:latin typeface="Times New Roman" pitchFamily="18" charset="0"/>
                <a:ea typeface="华文楷体"/>
              </a:rPr>
              <a:t>2    </a:t>
            </a:r>
            <a:r>
              <a:rPr lang="zh-CN" altLang="en-US" sz="1600" b="1" kern="0" dirty="0" smtClean="0">
                <a:solidFill>
                  <a:srgbClr val="CC00FF"/>
                </a:solidFill>
                <a:latin typeface="Times New Roman" pitchFamily="18" charset="0"/>
                <a:ea typeface="华文楷体"/>
              </a:rPr>
              <a:t>资料获取</a:t>
            </a:r>
            <a:endParaRPr lang="en-US" altLang="zh-CN" sz="1600"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smtClean="0">
                <a:solidFill>
                  <a:srgbClr val="000000"/>
                </a:solidFill>
                <a:latin typeface="Times New Roman" pitchFamily="18" charset="0"/>
                <a:ea typeface="华文楷体"/>
              </a:rPr>
              <a:t>在目前取得资料的常用方法有人工获取和自动采集。</a:t>
            </a:r>
            <a:endParaRPr lang="en-US" altLang="zh-CN" sz="1600" b="1" kern="0" dirty="0" smtClean="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smtClean="0">
                <a:solidFill>
                  <a:srgbClr val="000000"/>
                </a:solidFill>
                <a:latin typeface="Times New Roman" pitchFamily="18" charset="0"/>
                <a:ea typeface="华文楷体"/>
              </a:rPr>
              <a:t>人工获取：</a:t>
            </a:r>
            <a:r>
              <a:rPr lang="zh-CN" altLang="en-US" sz="1600" b="1" kern="0" dirty="0" smtClean="0">
                <a:solidFill>
                  <a:srgbClr val="CC00FF"/>
                </a:solidFill>
                <a:latin typeface="Times New Roman" pitchFamily="18" charset="0"/>
                <a:ea typeface="华文楷体"/>
              </a:rPr>
              <a:t>样本少、时间上不连续、包含一些主观性和人工操作方面误差</a:t>
            </a:r>
            <a:endParaRPr lang="en-US" altLang="zh-CN" sz="1600"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a:latin typeface="Times New Roman" pitchFamily="18" charset="0"/>
                <a:ea typeface="华文楷体"/>
              </a:rPr>
              <a:t>自动</a:t>
            </a:r>
            <a:r>
              <a:rPr lang="zh-CN" altLang="en-US" sz="1600" b="1" kern="0" dirty="0" smtClean="0">
                <a:latin typeface="Times New Roman" pitchFamily="18" charset="0"/>
                <a:ea typeface="华文楷体"/>
              </a:rPr>
              <a:t>采集：</a:t>
            </a:r>
            <a:r>
              <a:rPr lang="zh-CN" altLang="en-US" sz="1600" b="1" kern="0" dirty="0" smtClean="0">
                <a:solidFill>
                  <a:srgbClr val="CC00FF"/>
                </a:solidFill>
                <a:latin typeface="Times New Roman" pitchFamily="18" charset="0"/>
                <a:ea typeface="华文楷体"/>
              </a:rPr>
              <a:t>克服人工观测的主观性、减少人为误差，可以大大节省人力，    使人们无法进行的观测得以实现。</a:t>
            </a:r>
            <a:endParaRPr lang="en-US" altLang="zh-CN" sz="1600"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en-US" altLang="zh-CN" sz="1600" b="1" kern="0" dirty="0">
                <a:latin typeface="Times New Roman" pitchFamily="18" charset="0"/>
                <a:ea typeface="华文楷体"/>
              </a:rPr>
              <a:t> </a:t>
            </a:r>
            <a:r>
              <a:rPr lang="en-US" altLang="zh-CN" sz="1600" b="1" kern="0" dirty="0" smtClean="0">
                <a:latin typeface="Times New Roman" pitchFamily="18" charset="0"/>
                <a:ea typeface="华文楷体"/>
              </a:rPr>
              <a:t>                     </a:t>
            </a:r>
            <a:r>
              <a:rPr lang="zh-CN" altLang="en-US" sz="1600" b="1" kern="0" dirty="0" smtClean="0">
                <a:latin typeface="Times New Roman" pitchFamily="18" charset="0"/>
                <a:ea typeface="华文楷体"/>
              </a:rPr>
              <a:t>局限：</a:t>
            </a:r>
            <a:r>
              <a:rPr lang="zh-CN" altLang="en-US" sz="1600" b="1" kern="0" dirty="0">
                <a:solidFill>
                  <a:srgbClr val="CC00FF"/>
                </a:solidFill>
                <a:latin typeface="Times New Roman" pitchFamily="18" charset="0"/>
                <a:ea typeface="华文楷体"/>
              </a:rPr>
              <a:t>当</a:t>
            </a:r>
            <a:r>
              <a:rPr lang="zh-CN" altLang="en-US" sz="1600" b="1" kern="0" dirty="0" smtClean="0">
                <a:solidFill>
                  <a:srgbClr val="CC00FF"/>
                </a:solidFill>
                <a:latin typeface="Times New Roman" pitchFamily="18" charset="0"/>
                <a:ea typeface="华文楷体"/>
              </a:rPr>
              <a:t>仪器发生故障时有些观测项目的数据不能马上被发现，产生错误信息。</a:t>
            </a:r>
            <a:endParaRPr lang="zh-CN" altLang="en-US" sz="1600" b="1" kern="0" dirty="0">
              <a:solidFill>
                <a:srgbClr val="CC00FF"/>
              </a:solidFill>
              <a:latin typeface="Times New Roman" pitchFamily="18" charset="0"/>
              <a:ea typeface="华文楷体"/>
            </a:endParaRPr>
          </a:p>
        </p:txBody>
      </p:sp>
      <p:sp>
        <p:nvSpPr>
          <p:cNvPr id="147461" name="标题 1"/>
          <p:cNvSpPr>
            <a:spLocks noGrp="1"/>
          </p:cNvSpPr>
          <p:nvPr>
            <p:ph type="title"/>
          </p:nvPr>
        </p:nvSpPr>
        <p:spPr>
          <a:xfrm>
            <a:off x="547688" y="568325"/>
            <a:ext cx="8229600" cy="706438"/>
          </a:xfrm>
        </p:spPr>
        <p:txBody>
          <a:bodyPr/>
          <a:lstStyle/>
          <a:p>
            <a:r>
              <a:rPr lang="zh-CN" altLang="en-US" sz="2800" dirty="0">
                <a:solidFill>
                  <a:srgbClr val="CC00CC"/>
                </a:solidFill>
                <a:latin typeface="楷体_GB2312" pitchFamily="49" charset="-122"/>
                <a:ea typeface="楷体_GB2312" pitchFamily="49" charset="-122"/>
              </a:rPr>
              <a:t>第三节   农业气象学研究方法</a:t>
            </a:r>
          </a:p>
        </p:txBody>
      </p:sp>
      <p:pic>
        <p:nvPicPr>
          <p:cNvPr id="6146" name="Picture 2" descr="C:\Documents and Settings\Administrator\桌面\u=304103711,584734343&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29105" y="4460784"/>
            <a:ext cx="998883" cy="921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30027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9"/>
          <p:cNvSpPr>
            <a:spLocks noChangeArrowheads="1"/>
          </p:cNvSpPr>
          <p:nvPr/>
        </p:nvSpPr>
        <p:spPr bwMode="auto">
          <a:xfrm>
            <a:off x="1584325" y="1989138"/>
            <a:ext cx="61563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0"/>
              </a:spcBef>
              <a:spcAft>
                <a:spcPct val="0"/>
              </a:spcAft>
            </a:pPr>
            <a:r>
              <a:rPr lang="en-US" altLang="zh-CN" sz="2000" smtClean="0">
                <a:solidFill>
                  <a:srgbClr val="000000"/>
                </a:solidFill>
              </a:rPr>
              <a:t>welcome to use these PowerPoint templates, New Content design, 10 years experience</a:t>
            </a:r>
          </a:p>
        </p:txBody>
      </p:sp>
      <p:grpSp>
        <p:nvGrpSpPr>
          <p:cNvPr id="147459" name="Group 15"/>
          <p:cNvGrpSpPr>
            <a:grpSpLocks/>
          </p:cNvGrpSpPr>
          <p:nvPr/>
        </p:nvGrpSpPr>
        <p:grpSpPr bwMode="auto">
          <a:xfrm>
            <a:off x="938213" y="1016000"/>
            <a:ext cx="7089775" cy="4357688"/>
            <a:chOff x="1020" y="640"/>
            <a:chExt cx="3845" cy="2745"/>
          </a:xfrm>
        </p:grpSpPr>
        <p:sp>
          <p:nvSpPr>
            <p:cNvPr id="147462" name="AutoShape 7"/>
            <p:cNvSpPr>
              <a:spLocks noChangeArrowheads="1"/>
            </p:cNvSpPr>
            <p:nvPr/>
          </p:nvSpPr>
          <p:spPr bwMode="auto">
            <a:xfrm>
              <a:off x="1116" y="1003"/>
              <a:ext cx="3749" cy="2382"/>
            </a:xfrm>
            <a:prstGeom prst="roundRect">
              <a:avLst>
                <a:gd name="adj" fmla="val 5542"/>
              </a:avLst>
            </a:prstGeom>
            <a:solidFill>
              <a:schemeClr val="bg1"/>
            </a:solidFill>
            <a:ln w="38100">
              <a:solidFill>
                <a:srgbClr val="45836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3" name="Oval 4"/>
            <p:cNvSpPr>
              <a:spLocks noChangeArrowheads="1"/>
            </p:cNvSpPr>
            <p:nvPr/>
          </p:nvSpPr>
          <p:spPr bwMode="auto">
            <a:xfrm>
              <a:off x="1043" y="799"/>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4" name="Oval 10"/>
            <p:cNvSpPr>
              <a:spLocks noChangeArrowheads="1"/>
            </p:cNvSpPr>
            <p:nvPr/>
          </p:nvSpPr>
          <p:spPr bwMode="auto">
            <a:xfrm>
              <a:off x="2472" y="754"/>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47465" name="Picture 13" descr="未标题-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865965">
              <a:off x="958" y="702"/>
              <a:ext cx="54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9" name="Rectangle 16"/>
          <p:cNvSpPr>
            <a:spLocks noChangeArrowheads="1"/>
          </p:cNvSpPr>
          <p:nvPr/>
        </p:nvSpPr>
        <p:spPr bwMode="auto">
          <a:xfrm>
            <a:off x="1325563" y="1781175"/>
            <a:ext cx="6702425" cy="345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fontAlgn="base" hangingPunct="0">
              <a:lnSpc>
                <a:spcPct val="150000"/>
              </a:lnSpc>
              <a:spcBef>
                <a:spcPct val="0"/>
              </a:spcBef>
              <a:spcAft>
                <a:spcPct val="0"/>
              </a:spcAft>
              <a:buClr>
                <a:srgbClr val="330066"/>
              </a:buClr>
              <a:defRPr/>
            </a:pPr>
            <a:r>
              <a:rPr lang="en-US" altLang="zh-CN" sz="1600" b="1" kern="0" dirty="0" smtClean="0">
                <a:solidFill>
                  <a:srgbClr val="CC00FF"/>
                </a:solidFill>
                <a:latin typeface="Times New Roman" pitchFamily="18" charset="0"/>
                <a:ea typeface="华文楷体"/>
              </a:rPr>
              <a:t>3    </a:t>
            </a:r>
            <a:r>
              <a:rPr lang="zh-CN" altLang="en-US" sz="1600" b="1" kern="0" dirty="0" smtClean="0">
                <a:solidFill>
                  <a:srgbClr val="CC00FF"/>
                </a:solidFill>
                <a:latin typeface="Times New Roman" pitchFamily="18" charset="0"/>
                <a:ea typeface="华文楷体"/>
              </a:rPr>
              <a:t>资料整理、分析与质量控制</a:t>
            </a:r>
            <a:endParaRPr lang="en-US" altLang="zh-CN" sz="1600"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a:solidFill>
                  <a:srgbClr val="000000"/>
                </a:solidFill>
                <a:latin typeface="Times New Roman" pitchFamily="18" charset="0"/>
                <a:ea typeface="华文楷体"/>
              </a:rPr>
              <a:t> </a:t>
            </a:r>
            <a:r>
              <a:rPr lang="zh-CN" altLang="en-US" sz="1600" b="1" kern="0" dirty="0" smtClean="0">
                <a:solidFill>
                  <a:srgbClr val="000000"/>
                </a:solidFill>
                <a:latin typeface="Times New Roman" pitchFamily="18" charset="0"/>
                <a:ea typeface="华文楷体"/>
              </a:rPr>
              <a:t>   农业气象资料的整理包括资料的审查、订正以及各种特征数的统计等，具体内容取决于研究目的和分析要求。</a:t>
            </a:r>
            <a:endParaRPr lang="en-US" altLang="zh-CN" sz="1600" b="1" kern="0" dirty="0" smtClean="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en-US" altLang="zh-CN" sz="1600" b="1" kern="0" dirty="0">
                <a:solidFill>
                  <a:srgbClr val="000000"/>
                </a:solidFill>
                <a:latin typeface="Times New Roman" pitchFamily="18" charset="0"/>
                <a:ea typeface="华文楷体"/>
              </a:rPr>
              <a:t> </a:t>
            </a:r>
            <a:r>
              <a:rPr lang="en-US" altLang="zh-CN" sz="1600" b="1" kern="0" dirty="0" smtClean="0">
                <a:solidFill>
                  <a:srgbClr val="000000"/>
                </a:solidFill>
                <a:latin typeface="Times New Roman" pitchFamily="18" charset="0"/>
                <a:ea typeface="华文楷体"/>
              </a:rPr>
              <a:t>   </a:t>
            </a:r>
            <a:r>
              <a:rPr lang="zh-CN" altLang="en-US" sz="1600" b="1" kern="0" dirty="0" smtClean="0">
                <a:solidFill>
                  <a:srgbClr val="000000"/>
                </a:solidFill>
                <a:latin typeface="Times New Roman" pitchFamily="18" charset="0"/>
                <a:ea typeface="华文楷体"/>
              </a:rPr>
              <a:t>由于获取的数据常常会因为观测环境的改变、仪器故障或试验处理不当等因素而给出错误信息，因此需要进行数据的质量控制。</a:t>
            </a:r>
            <a:endParaRPr lang="en-US" altLang="zh-CN" sz="1600" b="1" kern="0" dirty="0" smtClean="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en-US" altLang="zh-CN" sz="1600" b="1" kern="0" dirty="0">
                <a:solidFill>
                  <a:srgbClr val="000000"/>
                </a:solidFill>
                <a:latin typeface="Times New Roman" pitchFamily="18" charset="0"/>
                <a:ea typeface="华文楷体"/>
              </a:rPr>
              <a:t> </a:t>
            </a:r>
            <a:r>
              <a:rPr lang="zh-CN" altLang="en-US" sz="1600" b="1" kern="0" dirty="0" smtClean="0">
                <a:solidFill>
                  <a:srgbClr val="000000"/>
                </a:solidFill>
                <a:latin typeface="Times New Roman" pitchFamily="18" charset="0"/>
                <a:ea typeface="华文楷体"/>
              </a:rPr>
              <a:t>一是要保证观测的规范性和统一性；二是对观测数据进行质量评估，尤其是在试验研究进行期间要对观测数据进行跟踪，数据量较大时可以利用适当的软件工具进行监控；三是对于因观测环境发生变化而导致数据变化和错误，需要使用特定方法进行控制。</a:t>
            </a:r>
            <a:endParaRPr lang="zh-CN" altLang="en-US" sz="1600" b="1" kern="0" dirty="0">
              <a:solidFill>
                <a:srgbClr val="CC00FF"/>
              </a:solidFill>
              <a:latin typeface="Times New Roman" pitchFamily="18" charset="0"/>
              <a:ea typeface="华文楷体"/>
            </a:endParaRPr>
          </a:p>
        </p:txBody>
      </p:sp>
      <p:sp>
        <p:nvSpPr>
          <p:cNvPr id="147461" name="标题 1"/>
          <p:cNvSpPr>
            <a:spLocks noGrp="1"/>
          </p:cNvSpPr>
          <p:nvPr>
            <p:ph type="title"/>
          </p:nvPr>
        </p:nvSpPr>
        <p:spPr>
          <a:xfrm>
            <a:off x="547688" y="568325"/>
            <a:ext cx="8229600" cy="706438"/>
          </a:xfrm>
        </p:spPr>
        <p:txBody>
          <a:bodyPr/>
          <a:lstStyle/>
          <a:p>
            <a:r>
              <a:rPr lang="zh-CN" altLang="en-US" sz="2800" dirty="0">
                <a:solidFill>
                  <a:srgbClr val="CC00CC"/>
                </a:solidFill>
                <a:latin typeface="楷体_GB2312" pitchFamily="49" charset="-122"/>
                <a:ea typeface="楷体_GB2312" pitchFamily="49" charset="-122"/>
              </a:rPr>
              <a:t>第三节   农业气象学研究方法</a:t>
            </a:r>
          </a:p>
        </p:txBody>
      </p:sp>
      <p:pic>
        <p:nvPicPr>
          <p:cNvPr id="6146" name="Picture 2" descr="C:\Documents and Settings\Administrator\桌面\u=304103711,584734343&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3311" y="4776445"/>
            <a:ext cx="998883" cy="921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351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第三</a:t>
            </a:r>
            <a:r>
              <a:rPr kumimoji="1" lang="zh-CN" altLang="en-US" sz="3200" kern="1200" dirty="0" smtClean="0">
                <a:solidFill>
                  <a:srgbClr val="CC00CC"/>
                </a:solidFill>
                <a:latin typeface="楷体_GB2312" pitchFamily="49" charset="-122"/>
                <a:ea typeface="楷体_GB2312" pitchFamily="49" charset="-122"/>
                <a:cs typeface="+mn-cs"/>
              </a:rPr>
              <a:t>节  </a:t>
            </a:r>
            <a:r>
              <a:rPr kumimoji="1" lang="zh-CN" altLang="en-US" sz="3200" kern="1200" dirty="0">
                <a:solidFill>
                  <a:srgbClr val="CC00CC"/>
                </a:solidFill>
                <a:latin typeface="楷体_GB2312" pitchFamily="49" charset="-122"/>
                <a:ea typeface="楷体_GB2312" pitchFamily="49" charset="-122"/>
                <a:cs typeface="+mn-cs"/>
              </a:rPr>
              <a:t>农业气象学研究方法</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766984" y="1765044"/>
            <a:ext cx="6476904" cy="4201150"/>
          </a:xfrm>
          <a:prstGeom prst="rect">
            <a:avLst/>
          </a:prstGeom>
        </p:spPr>
        <p:txBody>
          <a:bodyPr wrap="square">
            <a:spAutoFit/>
          </a:bodyPr>
          <a:lstStyle/>
          <a:p>
            <a:pPr>
              <a:lnSpc>
                <a:spcPct val="150000"/>
              </a:lnSpc>
            </a:pPr>
            <a:r>
              <a:rPr lang="zh-CN" altLang="en-US" b="1" dirty="0" smtClean="0">
                <a:solidFill>
                  <a:srgbClr val="CC00FF"/>
                </a:solidFill>
                <a:latin typeface="华文楷体" pitchFamily="2" charset="-122"/>
                <a:ea typeface="华文楷体" pitchFamily="2" charset="-122"/>
              </a:rPr>
              <a:t>二、调查研究法</a:t>
            </a:r>
            <a:endParaRPr lang="en-US" altLang="zh-CN" b="1" dirty="0" smtClean="0">
              <a:solidFill>
                <a:srgbClr val="CC00FF"/>
              </a:solidFill>
              <a:latin typeface="华文楷体" pitchFamily="2" charset="-122"/>
              <a:ea typeface="华文楷体" pitchFamily="2" charset="-122"/>
            </a:endParaRPr>
          </a:p>
          <a:p>
            <a:pPr>
              <a:lnSpc>
                <a:spcPct val="150000"/>
              </a:lnSpc>
            </a:pPr>
            <a:r>
              <a:rPr lang="zh-CN" altLang="en-US" sz="1600" b="1" dirty="0" smtClean="0">
                <a:latin typeface="华文楷体" pitchFamily="2" charset="-122"/>
                <a:ea typeface="华文楷体" pitchFamily="2" charset="-122"/>
              </a:rPr>
              <a:t>调查研究法是基于已经发生的事实，野外考察、口头调查、收集整理农业生物数据和对应的气象要素数据，研究两者间相互关系的方法。</a:t>
            </a:r>
            <a:endParaRPr lang="en-US" altLang="zh-CN" sz="1600" b="1" dirty="0" smtClean="0">
              <a:latin typeface="华文楷体" pitchFamily="2" charset="-122"/>
              <a:ea typeface="华文楷体" pitchFamily="2" charset="-122"/>
            </a:endParaRPr>
          </a:p>
          <a:p>
            <a:pPr>
              <a:lnSpc>
                <a:spcPct val="150000"/>
              </a:lnSpc>
            </a:pPr>
            <a:r>
              <a:rPr lang="zh-CN" altLang="en-US" sz="1600" b="1" dirty="0" smtClean="0">
                <a:latin typeface="华文楷体" pitchFamily="2" charset="-122"/>
                <a:ea typeface="华文楷体" pitchFamily="2" charset="-122"/>
              </a:rPr>
              <a:t>内容：</a:t>
            </a:r>
            <a:endParaRPr lang="en-US" altLang="zh-CN" sz="1600" b="1" dirty="0" smtClean="0">
              <a:latin typeface="华文楷体" pitchFamily="2" charset="-122"/>
              <a:ea typeface="华文楷体" pitchFamily="2" charset="-122"/>
            </a:endParaRPr>
          </a:p>
          <a:p>
            <a:pPr>
              <a:lnSpc>
                <a:spcPct val="150000"/>
              </a:lnSpc>
            </a:pPr>
            <a:r>
              <a:rPr lang="en-US" altLang="zh-CN" sz="1600" b="1" dirty="0">
                <a:latin typeface="华文楷体" pitchFamily="2" charset="-122"/>
                <a:ea typeface="华文楷体" pitchFamily="2" charset="-122"/>
              </a:rPr>
              <a:t> </a:t>
            </a:r>
            <a:r>
              <a:rPr lang="en-US" altLang="zh-CN" sz="1600" b="1" dirty="0" smtClean="0">
                <a:latin typeface="华文楷体" pitchFamily="2" charset="-122"/>
                <a:ea typeface="华文楷体" pitchFamily="2" charset="-122"/>
              </a:rPr>
              <a:t>   </a:t>
            </a:r>
            <a:r>
              <a:rPr lang="zh-CN" altLang="en-US" sz="1600" b="1" dirty="0" smtClean="0">
                <a:latin typeface="华文楷体" pitchFamily="2" charset="-122"/>
                <a:ea typeface="华文楷体" pitchFamily="2" charset="-122"/>
              </a:rPr>
              <a:t>农业生产条件、农业自然环境、农业结构布局、作物生育状况、物候进程、产量的动态变化、农业气象灾害。</a:t>
            </a:r>
            <a:endParaRPr lang="en-US" altLang="zh-CN" sz="1600" b="1" dirty="0" smtClean="0">
              <a:latin typeface="华文楷体" pitchFamily="2" charset="-122"/>
              <a:ea typeface="华文楷体" pitchFamily="2" charset="-122"/>
            </a:endParaRPr>
          </a:p>
          <a:p>
            <a:pPr>
              <a:lnSpc>
                <a:spcPct val="150000"/>
              </a:lnSpc>
            </a:pPr>
            <a:r>
              <a:rPr lang="en-US" altLang="zh-CN" sz="1600" b="1" dirty="0">
                <a:latin typeface="华文楷体" pitchFamily="2" charset="-122"/>
                <a:ea typeface="华文楷体" pitchFamily="2" charset="-122"/>
              </a:rPr>
              <a:t> </a:t>
            </a:r>
            <a:r>
              <a:rPr lang="en-US" altLang="zh-CN" sz="1600" b="1" dirty="0" smtClean="0">
                <a:latin typeface="华文楷体" pitchFamily="2" charset="-122"/>
                <a:ea typeface="华文楷体" pitchFamily="2" charset="-122"/>
              </a:rPr>
              <a:t>   </a:t>
            </a:r>
            <a:r>
              <a:rPr lang="zh-CN" altLang="en-US" sz="1600" b="1" dirty="0" smtClean="0">
                <a:latin typeface="华文楷体" pitchFamily="2" charset="-122"/>
                <a:ea typeface="华文楷体" pitchFamily="2" charset="-122"/>
              </a:rPr>
              <a:t>它是从生产实践的调查访问中提出问题，利用调查事件手段获得资料，提取作物生长发育与气象条件的定量关系的信息，归纳气候资源的时空分布规律，掌握农业气象灾害发生规律。</a:t>
            </a:r>
            <a:endParaRPr lang="en-US" altLang="zh-CN" sz="1600" b="1" dirty="0" smtClean="0">
              <a:latin typeface="华文楷体" pitchFamily="2" charset="-122"/>
              <a:ea typeface="华文楷体" pitchFamily="2" charset="-122"/>
            </a:endParaRPr>
          </a:p>
          <a:p>
            <a:pPr>
              <a:lnSpc>
                <a:spcPct val="150000"/>
              </a:lnSpc>
            </a:pPr>
            <a:r>
              <a:rPr lang="zh-CN" altLang="en-US" sz="1600" b="1" dirty="0">
                <a:latin typeface="华文楷体" pitchFamily="2" charset="-122"/>
                <a:ea typeface="华文楷体" pitchFamily="2" charset="-122"/>
              </a:rPr>
              <a:t>调查研究</a:t>
            </a:r>
            <a:r>
              <a:rPr lang="zh-CN" altLang="en-US" sz="1600" b="1" dirty="0" smtClean="0">
                <a:latin typeface="华文楷体" pitchFamily="2" charset="-122"/>
                <a:ea typeface="华文楷体" pitchFamily="2" charset="-122"/>
              </a:rPr>
              <a:t>法具有历史悠久、应用广泛、方法简便、效果显著的特点。</a:t>
            </a:r>
            <a:endParaRPr lang="en-US" altLang="zh-CN" sz="1600" b="1" dirty="0" smtClean="0">
              <a:latin typeface="华文楷体" pitchFamily="2" charset="-122"/>
              <a:ea typeface="华文楷体" pitchFamily="2" charset="-122"/>
            </a:endParaRPr>
          </a:p>
          <a:p>
            <a:pPr>
              <a:lnSpc>
                <a:spcPct val="150000"/>
              </a:lnSpc>
            </a:pPr>
            <a:endParaRPr lang="zh-CN" altLang="en-US" sz="1600" b="1" dirty="0">
              <a:latin typeface="华文楷体" pitchFamily="2" charset="-122"/>
              <a:ea typeface="华文楷体" pitchFamily="2" charset="-122"/>
            </a:endParaRPr>
          </a:p>
        </p:txBody>
      </p:sp>
    </p:spTree>
    <p:extLst>
      <p:ext uri="{BB962C8B-B14F-4D97-AF65-F5344CB8AC3E}">
        <p14:creationId xmlns:p14="http://schemas.microsoft.com/office/powerpoint/2010/main" val="22022778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第三</a:t>
            </a:r>
            <a:r>
              <a:rPr kumimoji="1" lang="zh-CN" altLang="en-US" sz="3200" kern="1200" dirty="0" smtClean="0">
                <a:solidFill>
                  <a:srgbClr val="CC00CC"/>
                </a:solidFill>
                <a:latin typeface="楷体_GB2312" pitchFamily="49" charset="-122"/>
                <a:ea typeface="楷体_GB2312" pitchFamily="49" charset="-122"/>
                <a:cs typeface="+mn-cs"/>
              </a:rPr>
              <a:t>节  </a:t>
            </a:r>
            <a:r>
              <a:rPr kumimoji="1" lang="zh-CN" altLang="en-US" sz="3200" kern="1200" dirty="0">
                <a:solidFill>
                  <a:srgbClr val="CC00CC"/>
                </a:solidFill>
                <a:latin typeface="楷体_GB2312" pitchFamily="49" charset="-122"/>
                <a:ea typeface="楷体_GB2312" pitchFamily="49" charset="-122"/>
                <a:cs typeface="+mn-cs"/>
              </a:rPr>
              <a:t>农业气象学研究方法</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403648" y="1765044"/>
            <a:ext cx="6840240" cy="4201150"/>
          </a:xfrm>
          <a:prstGeom prst="rect">
            <a:avLst/>
          </a:prstGeom>
        </p:spPr>
        <p:txBody>
          <a:bodyPr wrap="square">
            <a:spAutoFit/>
          </a:bodyPr>
          <a:lstStyle/>
          <a:p>
            <a:pPr>
              <a:lnSpc>
                <a:spcPct val="150000"/>
              </a:lnSpc>
            </a:pPr>
            <a:r>
              <a:rPr lang="zh-CN" altLang="en-US" b="1" dirty="0" smtClean="0">
                <a:solidFill>
                  <a:srgbClr val="CC00FF"/>
                </a:solidFill>
                <a:latin typeface="华文楷体" pitchFamily="2" charset="-122"/>
                <a:ea typeface="华文楷体" pitchFamily="2" charset="-122"/>
              </a:rPr>
              <a:t>二、调查研究法</a:t>
            </a:r>
            <a:endParaRPr lang="en-US" altLang="zh-CN" b="1" dirty="0" smtClean="0">
              <a:solidFill>
                <a:srgbClr val="CC00FF"/>
              </a:solidFill>
              <a:latin typeface="华文楷体" pitchFamily="2" charset="-122"/>
              <a:ea typeface="华文楷体" pitchFamily="2" charset="-122"/>
            </a:endParaRPr>
          </a:p>
          <a:p>
            <a:pPr>
              <a:lnSpc>
                <a:spcPct val="150000"/>
              </a:lnSpc>
            </a:pPr>
            <a:r>
              <a:rPr lang="zh-CN" altLang="en-US" sz="1600" b="1" dirty="0">
                <a:latin typeface="华文楷体" pitchFamily="2" charset="-122"/>
                <a:ea typeface="华文楷体" pitchFamily="2" charset="-122"/>
              </a:rPr>
              <a:t>主要</a:t>
            </a:r>
            <a:r>
              <a:rPr lang="zh-CN" altLang="en-US" sz="1600" b="1" dirty="0" smtClean="0">
                <a:latin typeface="华文楷体" pitchFamily="2" charset="-122"/>
                <a:ea typeface="华文楷体" pitchFamily="2" charset="-122"/>
              </a:rPr>
              <a:t>方式：</a:t>
            </a:r>
            <a:endParaRPr lang="en-US" altLang="zh-CN" sz="1600" b="1" dirty="0" smtClean="0">
              <a:latin typeface="华文楷体" pitchFamily="2" charset="-122"/>
              <a:ea typeface="华文楷体" pitchFamily="2" charset="-122"/>
            </a:endParaRPr>
          </a:p>
          <a:p>
            <a:pPr>
              <a:lnSpc>
                <a:spcPct val="150000"/>
              </a:lnSpc>
            </a:pPr>
            <a:r>
              <a:rPr lang="en-US" altLang="zh-CN" sz="1600" b="1" dirty="0" smtClean="0">
                <a:latin typeface="华文楷体" pitchFamily="2" charset="-122"/>
                <a:ea typeface="华文楷体" pitchFamily="2" charset="-122"/>
              </a:rPr>
              <a:t>1    </a:t>
            </a:r>
            <a:r>
              <a:rPr lang="zh-CN" altLang="en-US" sz="1600" b="1" dirty="0" smtClean="0">
                <a:latin typeface="华文楷体" pitchFamily="2" charset="-122"/>
                <a:ea typeface="华文楷体" pitchFamily="2" charset="-122"/>
              </a:rPr>
              <a:t>调查访问</a:t>
            </a:r>
            <a:endParaRPr lang="en-US" altLang="zh-CN" sz="1600" b="1" dirty="0" smtClean="0">
              <a:latin typeface="华文楷体" pitchFamily="2" charset="-122"/>
              <a:ea typeface="华文楷体" pitchFamily="2" charset="-122"/>
            </a:endParaRPr>
          </a:p>
          <a:p>
            <a:pPr>
              <a:lnSpc>
                <a:spcPct val="150000"/>
              </a:lnSpc>
            </a:pPr>
            <a:r>
              <a:rPr lang="zh-CN" altLang="en-US" sz="1600" b="1" dirty="0" smtClean="0">
                <a:latin typeface="华文楷体" pitchFamily="2" charset="-122"/>
                <a:ea typeface="华文楷体" pitchFamily="2" charset="-122"/>
              </a:rPr>
              <a:t>明确调查目的、任务，拟定详尽调查提纲和调查表格；选择好调查对象；采用多种形式；资料核验，保证其有效性和准确性。</a:t>
            </a:r>
            <a:endParaRPr lang="en-US" altLang="zh-CN" sz="1600" b="1" dirty="0" smtClean="0">
              <a:latin typeface="华文楷体" pitchFamily="2" charset="-122"/>
              <a:ea typeface="华文楷体" pitchFamily="2" charset="-122"/>
            </a:endParaRPr>
          </a:p>
          <a:p>
            <a:pPr>
              <a:lnSpc>
                <a:spcPct val="150000"/>
              </a:lnSpc>
            </a:pPr>
            <a:r>
              <a:rPr lang="en-US" altLang="zh-CN" sz="1600" b="1" dirty="0" smtClean="0">
                <a:latin typeface="华文楷体" pitchFamily="2" charset="-122"/>
                <a:ea typeface="华文楷体" pitchFamily="2" charset="-122"/>
              </a:rPr>
              <a:t>2    </a:t>
            </a:r>
            <a:r>
              <a:rPr lang="zh-CN" altLang="en-US" sz="1600" b="1" dirty="0" smtClean="0">
                <a:latin typeface="华文楷体" pitchFamily="2" charset="-122"/>
                <a:ea typeface="华文楷体" pitchFamily="2" charset="-122"/>
              </a:rPr>
              <a:t>野外目测</a:t>
            </a:r>
            <a:endParaRPr lang="en-US" altLang="zh-CN" sz="1600" b="1" dirty="0" smtClean="0">
              <a:latin typeface="华文楷体" pitchFamily="2" charset="-122"/>
              <a:ea typeface="华文楷体" pitchFamily="2" charset="-122"/>
            </a:endParaRPr>
          </a:p>
          <a:p>
            <a:pPr>
              <a:lnSpc>
                <a:spcPct val="150000"/>
              </a:lnSpc>
            </a:pPr>
            <a:r>
              <a:rPr lang="zh-CN" altLang="en-US" sz="1600" b="1" dirty="0" smtClean="0">
                <a:latin typeface="华文楷体" pitchFamily="2" charset="-122"/>
                <a:ea typeface="华文楷体" pitchFamily="2" charset="-122"/>
              </a:rPr>
              <a:t>        目测法可以定性分析地形对气候的影响，对整理分析资料很有帮助，对评价农业气候资源，发展特色农业也很有用。</a:t>
            </a:r>
            <a:endParaRPr lang="en-US" altLang="zh-CN" sz="1600" b="1" dirty="0" smtClean="0">
              <a:latin typeface="华文楷体" pitchFamily="2" charset="-122"/>
              <a:ea typeface="华文楷体" pitchFamily="2" charset="-122"/>
            </a:endParaRPr>
          </a:p>
          <a:p>
            <a:pPr>
              <a:lnSpc>
                <a:spcPct val="150000"/>
              </a:lnSpc>
            </a:pPr>
            <a:r>
              <a:rPr lang="en-US" altLang="zh-CN" sz="1600" b="1" dirty="0" smtClean="0">
                <a:latin typeface="华文楷体" pitchFamily="2" charset="-122"/>
                <a:ea typeface="华文楷体" pitchFamily="2" charset="-122"/>
              </a:rPr>
              <a:t>3    </a:t>
            </a:r>
            <a:r>
              <a:rPr lang="zh-CN" altLang="en-US" sz="1600" b="1" dirty="0" smtClean="0">
                <a:latin typeface="华文楷体" pitchFamily="2" charset="-122"/>
                <a:ea typeface="华文楷体" pitchFamily="2" charset="-122"/>
              </a:rPr>
              <a:t>收集资料</a:t>
            </a:r>
            <a:endParaRPr lang="en-US" altLang="zh-CN" sz="1600" b="1" dirty="0" smtClean="0">
              <a:latin typeface="华文楷体" pitchFamily="2" charset="-122"/>
              <a:ea typeface="华文楷体" pitchFamily="2" charset="-122"/>
            </a:endParaRPr>
          </a:p>
          <a:p>
            <a:pPr>
              <a:lnSpc>
                <a:spcPct val="150000"/>
              </a:lnSpc>
            </a:pPr>
            <a:r>
              <a:rPr lang="zh-CN" altLang="en-US" sz="1600" b="1" dirty="0" smtClean="0">
                <a:latin typeface="华文楷体" pitchFamily="2" charset="-122"/>
                <a:ea typeface="华文楷体" pitchFamily="2" charset="-122"/>
              </a:rPr>
              <a:t>       除收集气象台站的标准观测资料以外，还要收集农业生产统计报表；农业试验资料；国家气象台站以外的水文站、专业台站的有关气象资料。</a:t>
            </a:r>
            <a:endParaRPr lang="en-US" altLang="zh-CN" sz="1600" b="1" dirty="0" smtClean="0">
              <a:latin typeface="华文楷体" pitchFamily="2" charset="-122"/>
              <a:ea typeface="华文楷体" pitchFamily="2" charset="-122"/>
            </a:endParaRPr>
          </a:p>
        </p:txBody>
      </p:sp>
    </p:spTree>
    <p:extLst>
      <p:ext uri="{BB962C8B-B14F-4D97-AF65-F5344CB8AC3E}">
        <p14:creationId xmlns:p14="http://schemas.microsoft.com/office/powerpoint/2010/main" val="30951743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第三</a:t>
            </a:r>
            <a:r>
              <a:rPr kumimoji="1" lang="zh-CN" altLang="en-US" sz="3200" kern="1200" dirty="0" smtClean="0">
                <a:solidFill>
                  <a:srgbClr val="CC00CC"/>
                </a:solidFill>
                <a:latin typeface="楷体_GB2312" pitchFamily="49" charset="-122"/>
                <a:ea typeface="楷体_GB2312" pitchFamily="49" charset="-122"/>
                <a:cs typeface="+mn-cs"/>
              </a:rPr>
              <a:t>节  </a:t>
            </a:r>
            <a:r>
              <a:rPr kumimoji="1" lang="zh-CN" altLang="en-US" sz="3200" kern="1200" dirty="0">
                <a:solidFill>
                  <a:srgbClr val="CC00CC"/>
                </a:solidFill>
                <a:latin typeface="楷体_GB2312" pitchFamily="49" charset="-122"/>
                <a:ea typeface="楷体_GB2312" pitchFamily="49" charset="-122"/>
                <a:cs typeface="+mn-cs"/>
              </a:rPr>
              <a:t>农业气象学研究方法</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403648" y="1765044"/>
            <a:ext cx="6840240" cy="4201150"/>
          </a:xfrm>
          <a:prstGeom prst="rect">
            <a:avLst/>
          </a:prstGeom>
        </p:spPr>
        <p:txBody>
          <a:bodyPr wrap="square">
            <a:spAutoFit/>
          </a:bodyPr>
          <a:lstStyle/>
          <a:p>
            <a:pPr>
              <a:lnSpc>
                <a:spcPct val="150000"/>
              </a:lnSpc>
            </a:pPr>
            <a:r>
              <a:rPr lang="zh-CN" altLang="en-US" b="1" dirty="0" smtClean="0">
                <a:solidFill>
                  <a:srgbClr val="CC00FF"/>
                </a:solidFill>
                <a:latin typeface="华文楷体" pitchFamily="2" charset="-122"/>
                <a:ea typeface="华文楷体" pitchFamily="2" charset="-122"/>
              </a:rPr>
              <a:t>三、模拟试验法</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latin typeface="华文楷体" pitchFamily="2" charset="-122"/>
                <a:ea typeface="华文楷体" pitchFamily="2" charset="-122"/>
              </a:rPr>
              <a:t>1    </a:t>
            </a:r>
            <a:r>
              <a:rPr lang="zh-CN" altLang="en-US" sz="1600" b="1" dirty="0" smtClean="0">
                <a:latin typeface="华文楷体" pitchFamily="2" charset="-122"/>
                <a:ea typeface="华文楷体" pitchFamily="2" charset="-122"/>
              </a:rPr>
              <a:t>人工环境模拟试验法</a:t>
            </a:r>
            <a:endParaRPr lang="en-US" altLang="zh-CN" sz="1600" b="1" dirty="0" smtClean="0">
              <a:latin typeface="华文楷体" pitchFamily="2" charset="-122"/>
              <a:ea typeface="华文楷体" pitchFamily="2" charset="-122"/>
            </a:endParaRPr>
          </a:p>
          <a:p>
            <a:pPr>
              <a:lnSpc>
                <a:spcPct val="150000"/>
              </a:lnSpc>
            </a:pPr>
            <a:r>
              <a:rPr lang="en-US" altLang="zh-CN" sz="1600" b="1" dirty="0">
                <a:latin typeface="华文楷体" pitchFamily="2" charset="-122"/>
                <a:ea typeface="华文楷体" pitchFamily="2" charset="-122"/>
              </a:rPr>
              <a:t> </a:t>
            </a:r>
            <a:r>
              <a:rPr lang="en-US" altLang="zh-CN" sz="1600" b="1" dirty="0" smtClean="0">
                <a:latin typeface="华文楷体" pitchFamily="2" charset="-122"/>
                <a:ea typeface="华文楷体" pitchFamily="2" charset="-122"/>
              </a:rPr>
              <a:t>     </a:t>
            </a:r>
            <a:r>
              <a:rPr lang="zh-CN" altLang="en-US" sz="1600" b="1" dirty="0" smtClean="0">
                <a:latin typeface="华文楷体" pitchFamily="2" charset="-122"/>
                <a:ea typeface="华文楷体" pitchFamily="2" charset="-122"/>
              </a:rPr>
              <a:t>这是利用人工控制气象条件技术，设计试验因素和水平处理，开展农业气象试验研究的方法。可分为全环境控制试验和部分环境控制试验两类。</a:t>
            </a:r>
            <a:endParaRPr lang="en-US" altLang="zh-CN" sz="1600" b="1" dirty="0" smtClean="0">
              <a:latin typeface="华文楷体" pitchFamily="2" charset="-122"/>
              <a:ea typeface="华文楷体" pitchFamily="2" charset="-122"/>
            </a:endParaRPr>
          </a:p>
          <a:p>
            <a:pPr>
              <a:lnSpc>
                <a:spcPct val="150000"/>
              </a:lnSpc>
            </a:pPr>
            <a:r>
              <a:rPr lang="zh-CN" altLang="en-US" sz="1600" b="1" dirty="0">
                <a:latin typeface="华文楷体" pitchFamily="2" charset="-122"/>
                <a:ea typeface="华文楷体" pitchFamily="2" charset="-122"/>
              </a:rPr>
              <a:t>全环境控制</a:t>
            </a:r>
            <a:r>
              <a:rPr lang="zh-CN" altLang="en-US" sz="1600" b="1" dirty="0" smtClean="0">
                <a:latin typeface="华文楷体" pitchFamily="2" charset="-122"/>
                <a:ea typeface="华文楷体" pitchFamily="2" charset="-122"/>
              </a:rPr>
              <a:t>试验：室内环境控制试验，主要设备为人工气候箱、气候室、   智能温室。</a:t>
            </a:r>
            <a:endParaRPr lang="en-US" altLang="zh-CN" sz="1600" b="1" dirty="0" smtClean="0">
              <a:latin typeface="华文楷体" pitchFamily="2" charset="-122"/>
              <a:ea typeface="华文楷体" pitchFamily="2" charset="-122"/>
            </a:endParaRPr>
          </a:p>
          <a:p>
            <a:pPr>
              <a:lnSpc>
                <a:spcPct val="150000"/>
              </a:lnSpc>
            </a:pPr>
            <a:r>
              <a:rPr lang="zh-CN" altLang="en-US" sz="1600" b="1" dirty="0">
                <a:latin typeface="华文楷体" pitchFamily="2" charset="-122"/>
                <a:ea typeface="华文楷体" pitchFamily="2" charset="-122"/>
              </a:rPr>
              <a:t>部分环境控制</a:t>
            </a:r>
            <a:r>
              <a:rPr lang="zh-CN" altLang="en-US" sz="1600" b="1" dirty="0" smtClean="0">
                <a:latin typeface="华文楷体" pitchFamily="2" charset="-122"/>
                <a:ea typeface="华文楷体" pitchFamily="2" charset="-122"/>
              </a:rPr>
              <a:t>试验：多在室外进行，可分为温度控制试验、光照控制试验、水分控制试验等。</a:t>
            </a:r>
            <a:endParaRPr lang="en-US" altLang="zh-CN" sz="1600" b="1" dirty="0" smtClean="0">
              <a:latin typeface="华文楷体" pitchFamily="2" charset="-122"/>
              <a:ea typeface="华文楷体" pitchFamily="2" charset="-122"/>
            </a:endParaRPr>
          </a:p>
          <a:p>
            <a:pPr>
              <a:lnSpc>
                <a:spcPct val="150000"/>
              </a:lnSpc>
            </a:pPr>
            <a:r>
              <a:rPr lang="en-US" altLang="zh-CN" sz="1600" b="1" dirty="0">
                <a:latin typeface="华文楷体" pitchFamily="2" charset="-122"/>
                <a:ea typeface="华文楷体" pitchFamily="2" charset="-122"/>
              </a:rPr>
              <a:t> </a:t>
            </a:r>
            <a:r>
              <a:rPr lang="en-US" altLang="zh-CN" sz="1600" b="1" dirty="0" smtClean="0">
                <a:latin typeface="华文楷体" pitchFamily="2" charset="-122"/>
                <a:ea typeface="华文楷体" pitchFamily="2" charset="-122"/>
              </a:rPr>
              <a:t>       </a:t>
            </a:r>
            <a:r>
              <a:rPr lang="zh-CN" altLang="en-US" sz="1600" b="1" dirty="0" smtClean="0">
                <a:latin typeface="华文楷体" pitchFamily="2" charset="-122"/>
                <a:ea typeface="华文楷体" pitchFamily="2" charset="-122"/>
              </a:rPr>
              <a:t>实际中，要注意试验要素的选择准确、处理水平合理；被控制的气象要素的日变化要符合自然状况；该方法获得的研究结果还不能完全反映真实的大田实际情况，需要进行结果的检验和验证。</a:t>
            </a:r>
            <a:endParaRPr lang="en-US" altLang="zh-CN" sz="1600" b="1" dirty="0" smtClean="0">
              <a:latin typeface="华文楷体" pitchFamily="2" charset="-122"/>
              <a:ea typeface="华文楷体" pitchFamily="2" charset="-122"/>
            </a:endParaRPr>
          </a:p>
        </p:txBody>
      </p:sp>
    </p:spTree>
    <p:extLst>
      <p:ext uri="{BB962C8B-B14F-4D97-AF65-F5344CB8AC3E}">
        <p14:creationId xmlns:p14="http://schemas.microsoft.com/office/powerpoint/2010/main" val="8640212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第三</a:t>
            </a:r>
            <a:r>
              <a:rPr kumimoji="1" lang="zh-CN" altLang="en-US" sz="3200" kern="1200" dirty="0" smtClean="0">
                <a:solidFill>
                  <a:srgbClr val="CC00CC"/>
                </a:solidFill>
                <a:latin typeface="楷体_GB2312" pitchFamily="49" charset="-122"/>
                <a:ea typeface="楷体_GB2312" pitchFamily="49" charset="-122"/>
                <a:cs typeface="+mn-cs"/>
              </a:rPr>
              <a:t>节  </a:t>
            </a:r>
            <a:r>
              <a:rPr kumimoji="1" lang="zh-CN" altLang="en-US" sz="3200" kern="1200" dirty="0">
                <a:solidFill>
                  <a:srgbClr val="CC00CC"/>
                </a:solidFill>
                <a:latin typeface="楷体_GB2312" pitchFamily="49" charset="-122"/>
                <a:ea typeface="楷体_GB2312" pitchFamily="49" charset="-122"/>
                <a:cs typeface="+mn-cs"/>
              </a:rPr>
              <a:t>农业气象学研究方法</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403648" y="1765044"/>
            <a:ext cx="6840240" cy="3462486"/>
          </a:xfrm>
          <a:prstGeom prst="rect">
            <a:avLst/>
          </a:prstGeom>
        </p:spPr>
        <p:txBody>
          <a:bodyPr wrap="square">
            <a:spAutoFit/>
          </a:bodyPr>
          <a:lstStyle/>
          <a:p>
            <a:pPr>
              <a:lnSpc>
                <a:spcPct val="150000"/>
              </a:lnSpc>
            </a:pPr>
            <a:r>
              <a:rPr lang="zh-CN" altLang="en-US" b="1" dirty="0" smtClean="0">
                <a:solidFill>
                  <a:srgbClr val="CC00FF"/>
                </a:solidFill>
                <a:latin typeface="华文楷体" pitchFamily="2" charset="-122"/>
                <a:ea typeface="华文楷体" pitchFamily="2" charset="-122"/>
              </a:rPr>
              <a:t>三、模拟试验法</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2    </a:t>
            </a:r>
            <a:r>
              <a:rPr lang="zh-CN" altLang="en-US" sz="1600" b="1" dirty="0" smtClean="0">
                <a:solidFill>
                  <a:srgbClr val="000000"/>
                </a:solidFill>
                <a:latin typeface="华文楷体" pitchFamily="2" charset="-122"/>
                <a:ea typeface="华文楷体" pitchFamily="2" charset="-122"/>
              </a:rPr>
              <a:t>自然环境模拟试验法</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a:solidFill>
                  <a:srgbClr val="000000"/>
                </a:solidFill>
                <a:latin typeface="华文楷体" pitchFamily="2" charset="-122"/>
                <a:ea typeface="华文楷体" pitchFamily="2" charset="-122"/>
              </a:rPr>
              <a:t> </a:t>
            </a:r>
            <a:r>
              <a:rPr lang="en-US" altLang="zh-CN" sz="1600" b="1" dirty="0" smtClean="0">
                <a:solidFill>
                  <a:srgbClr val="000000"/>
                </a:solidFill>
                <a:latin typeface="华文楷体" pitchFamily="2" charset="-122"/>
                <a:ea typeface="华文楷体" pitchFamily="2" charset="-122"/>
              </a:rPr>
              <a:t>     </a:t>
            </a:r>
            <a:r>
              <a:rPr lang="zh-CN" altLang="en-US" sz="1600" b="1" dirty="0" smtClean="0">
                <a:solidFill>
                  <a:srgbClr val="000000"/>
                </a:solidFill>
                <a:latin typeface="华文楷体" pitchFamily="2" charset="-122"/>
                <a:ea typeface="华文楷体" pitchFamily="2" charset="-122"/>
              </a:rPr>
              <a:t>这是利用作物生长的时间差、纬度差或高度差，创造作物生长的不同自然环境，模拟研究作物与气象条件的相互关系的方法。</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CC00FF"/>
                </a:solidFill>
                <a:latin typeface="华文楷体" pitchFamily="2" charset="-122"/>
                <a:ea typeface="华文楷体" pitchFamily="2" charset="-122"/>
              </a:rPr>
              <a:t>分期播种法：</a:t>
            </a:r>
            <a:r>
              <a:rPr lang="zh-CN" altLang="en-US" sz="1600" b="1" dirty="0" smtClean="0">
                <a:solidFill>
                  <a:srgbClr val="000000"/>
                </a:solidFill>
                <a:latin typeface="华文楷体" pitchFamily="2" charset="-122"/>
                <a:ea typeface="华文楷体" pitchFamily="2" charset="-122"/>
              </a:rPr>
              <a:t>在同一个地方，将同一种作物按照不同的时间间隔进行分期播种，其他管理措施完全相同，研究不同的自然条件对作物生长、发育、产量、品质的影响。</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a:solidFill>
                  <a:srgbClr val="000000"/>
                </a:solidFill>
                <a:latin typeface="华文楷体" pitchFamily="2" charset="-122"/>
                <a:ea typeface="华文楷体" pitchFamily="2" charset="-122"/>
              </a:rPr>
              <a:t> </a:t>
            </a:r>
            <a:r>
              <a:rPr lang="en-US" altLang="zh-CN" sz="1600" b="1" dirty="0" smtClean="0">
                <a:solidFill>
                  <a:srgbClr val="000000"/>
                </a:solidFill>
                <a:latin typeface="华文楷体" pitchFamily="2" charset="-122"/>
                <a:ea typeface="华文楷体" pitchFamily="2" charset="-122"/>
              </a:rPr>
              <a:t>      </a:t>
            </a:r>
            <a:r>
              <a:rPr lang="zh-CN" altLang="en-US" sz="1600" b="1" dirty="0" smtClean="0">
                <a:solidFill>
                  <a:srgbClr val="000000"/>
                </a:solidFill>
                <a:latin typeface="华文楷体" pitchFamily="2" charset="-122"/>
                <a:ea typeface="华文楷体" pitchFamily="2" charset="-122"/>
              </a:rPr>
              <a:t>简单易行、不需要控制环境、试验成本低，真实地反映大田作物的反应。</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a:solidFill>
                  <a:srgbClr val="000000"/>
                </a:solidFill>
                <a:latin typeface="华文楷体" pitchFamily="2" charset="-122"/>
                <a:ea typeface="华文楷体" pitchFamily="2" charset="-122"/>
              </a:rPr>
              <a:t> </a:t>
            </a:r>
            <a:r>
              <a:rPr lang="en-US" altLang="zh-CN" sz="1600" b="1" dirty="0" smtClean="0">
                <a:solidFill>
                  <a:srgbClr val="000000"/>
                </a:solidFill>
                <a:latin typeface="华文楷体" pitchFamily="2" charset="-122"/>
                <a:ea typeface="华文楷体" pitchFamily="2" charset="-122"/>
              </a:rPr>
              <a:t>   </a:t>
            </a:r>
            <a:r>
              <a:rPr lang="zh-CN" altLang="en-US" sz="1600" b="1" dirty="0" smtClean="0">
                <a:solidFill>
                  <a:srgbClr val="CC00FF"/>
                </a:solidFill>
                <a:latin typeface="华文楷体" pitchFamily="2" charset="-122"/>
                <a:ea typeface="华文楷体" pitchFamily="2" charset="-122"/>
              </a:rPr>
              <a:t>主要用于研制作物发育模型和最优播期的确定。</a:t>
            </a:r>
            <a:endParaRPr lang="en-US" altLang="zh-CN" sz="1600" b="1" dirty="0" smtClean="0">
              <a:solidFill>
                <a:srgbClr val="CC00FF"/>
              </a:solidFill>
              <a:latin typeface="华文楷体" pitchFamily="2" charset="-122"/>
              <a:ea typeface="华文楷体" pitchFamily="2" charset="-122"/>
            </a:endParaRPr>
          </a:p>
        </p:txBody>
      </p:sp>
    </p:spTree>
    <p:extLst>
      <p:ext uri="{BB962C8B-B14F-4D97-AF65-F5344CB8AC3E}">
        <p14:creationId xmlns:p14="http://schemas.microsoft.com/office/powerpoint/2010/main" val="32353681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第三</a:t>
            </a:r>
            <a:r>
              <a:rPr kumimoji="1" lang="zh-CN" altLang="en-US" sz="3200" kern="1200" dirty="0" smtClean="0">
                <a:solidFill>
                  <a:srgbClr val="CC00CC"/>
                </a:solidFill>
                <a:latin typeface="楷体_GB2312" pitchFamily="49" charset="-122"/>
                <a:ea typeface="楷体_GB2312" pitchFamily="49" charset="-122"/>
                <a:cs typeface="+mn-cs"/>
              </a:rPr>
              <a:t>节  </a:t>
            </a:r>
            <a:r>
              <a:rPr kumimoji="1" lang="zh-CN" altLang="en-US" sz="3200" kern="1200" dirty="0">
                <a:solidFill>
                  <a:srgbClr val="CC00CC"/>
                </a:solidFill>
                <a:latin typeface="楷体_GB2312" pitchFamily="49" charset="-122"/>
                <a:ea typeface="楷体_GB2312" pitchFamily="49" charset="-122"/>
                <a:cs typeface="+mn-cs"/>
              </a:rPr>
              <a:t>农业气象学研究方法</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403648" y="1765044"/>
            <a:ext cx="6840240" cy="3831818"/>
          </a:xfrm>
          <a:prstGeom prst="rect">
            <a:avLst/>
          </a:prstGeom>
        </p:spPr>
        <p:txBody>
          <a:bodyPr wrap="square">
            <a:spAutoFit/>
          </a:bodyPr>
          <a:lstStyle/>
          <a:p>
            <a:pPr>
              <a:lnSpc>
                <a:spcPct val="150000"/>
              </a:lnSpc>
            </a:pPr>
            <a:r>
              <a:rPr lang="zh-CN" altLang="en-US" b="1" dirty="0" smtClean="0">
                <a:solidFill>
                  <a:srgbClr val="CC00FF"/>
                </a:solidFill>
                <a:latin typeface="华文楷体" pitchFamily="2" charset="-122"/>
                <a:ea typeface="华文楷体" pitchFamily="2" charset="-122"/>
              </a:rPr>
              <a:t>三、模拟试验法</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2    </a:t>
            </a:r>
            <a:r>
              <a:rPr lang="zh-CN" altLang="en-US" sz="1600" b="1" dirty="0" smtClean="0">
                <a:solidFill>
                  <a:srgbClr val="000000"/>
                </a:solidFill>
                <a:latin typeface="华文楷体" pitchFamily="2" charset="-122"/>
                <a:ea typeface="华文楷体" pitchFamily="2" charset="-122"/>
              </a:rPr>
              <a:t>自然环境模拟试验法</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CC00FF"/>
                </a:solidFill>
                <a:latin typeface="华文楷体" pitchFamily="2" charset="-122"/>
                <a:ea typeface="华文楷体" pitchFamily="2" charset="-122"/>
              </a:rPr>
              <a:t>地理播种法：</a:t>
            </a:r>
            <a:r>
              <a:rPr lang="zh-CN" altLang="en-US" sz="1600" b="1" dirty="0" smtClean="0">
                <a:solidFill>
                  <a:srgbClr val="000000"/>
                </a:solidFill>
                <a:latin typeface="华文楷体" pitchFamily="2" charset="-122"/>
                <a:ea typeface="华文楷体" pitchFamily="2" charset="-122"/>
              </a:rPr>
              <a:t>因为气温要素随海拔高度的变化很稳定，通常每升高</a:t>
            </a:r>
            <a:r>
              <a:rPr lang="en-US" altLang="zh-CN" sz="1600" b="1" dirty="0" smtClean="0">
                <a:solidFill>
                  <a:srgbClr val="000000"/>
                </a:solidFill>
                <a:latin typeface="华文楷体" pitchFamily="2" charset="-122"/>
                <a:ea typeface="华文楷体" pitchFamily="2" charset="-122"/>
              </a:rPr>
              <a:t>100m</a:t>
            </a:r>
            <a:r>
              <a:rPr lang="zh-CN" altLang="en-US" sz="1600" b="1" dirty="0" smtClean="0">
                <a:solidFill>
                  <a:srgbClr val="000000"/>
                </a:solidFill>
                <a:latin typeface="华文楷体" pitchFamily="2" charset="-122"/>
                <a:ea typeface="华文楷体" pitchFamily="2" charset="-122"/>
              </a:rPr>
              <a:t>，温度下降</a:t>
            </a:r>
            <a:r>
              <a:rPr lang="en-US" altLang="zh-CN" sz="1600" b="1" dirty="0" smtClean="0">
                <a:solidFill>
                  <a:srgbClr val="000000"/>
                </a:solidFill>
                <a:latin typeface="华文楷体" pitchFamily="2" charset="-122"/>
                <a:ea typeface="华文楷体" pitchFamily="2" charset="-122"/>
              </a:rPr>
              <a:t>0.65</a:t>
            </a:r>
            <a:r>
              <a:rPr lang="zh-CN" altLang="en-US" sz="1600" b="1" dirty="0" smtClean="0">
                <a:solidFill>
                  <a:srgbClr val="000000"/>
                </a:solidFill>
                <a:latin typeface="华文楷体" pitchFamily="2" charset="-122"/>
                <a:ea typeface="华文楷体" pitchFamily="2" charset="-122"/>
              </a:rPr>
              <a:t>℃，在不同海拔高度进行播种试验研究，就可以模拟不同的环境条件。也可以在不同纬度进行。</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       因为不同高度、不同纬度的其他自然条件并不完全相同，因此研究时要充分考虑，尽量控制除温度外其他条件的一致性。</a:t>
            </a:r>
            <a:endParaRPr lang="en-US" altLang="zh-CN" sz="1600" b="1" dirty="0" smtClean="0">
              <a:solidFill>
                <a:srgbClr val="000000"/>
              </a:solidFill>
              <a:latin typeface="华文楷体" pitchFamily="2" charset="-122"/>
              <a:ea typeface="华文楷体" pitchFamily="2" charset="-122"/>
            </a:endParaRPr>
          </a:p>
          <a:p>
            <a:pPr>
              <a:lnSpc>
                <a:spcPct val="150000"/>
              </a:lnSpc>
            </a:pPr>
            <a:endParaRPr lang="en-US" altLang="zh-CN" sz="1600" b="1" dirty="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CC00FF"/>
                </a:solidFill>
                <a:latin typeface="华文楷体" pitchFamily="2" charset="-122"/>
                <a:ea typeface="华文楷体" pitchFamily="2" charset="-122"/>
              </a:rPr>
              <a:t>将分期播种法和地理播种法同时进行，称为地理分期播种法。</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en-US" altLang="zh-CN" sz="1600" b="1" dirty="0">
                <a:solidFill>
                  <a:srgbClr val="000000"/>
                </a:solidFill>
                <a:latin typeface="华文楷体" pitchFamily="2" charset="-122"/>
                <a:ea typeface="华文楷体" pitchFamily="2" charset="-122"/>
              </a:rPr>
              <a:t> </a:t>
            </a:r>
            <a:r>
              <a:rPr lang="en-US" altLang="zh-CN" sz="1600" b="1" dirty="0" smtClean="0">
                <a:solidFill>
                  <a:srgbClr val="000000"/>
                </a:solidFill>
                <a:latin typeface="华文楷体" pitchFamily="2" charset="-122"/>
                <a:ea typeface="华文楷体" pitchFamily="2" charset="-122"/>
              </a:rPr>
              <a:t>   </a:t>
            </a:r>
            <a:endParaRPr lang="en-US" altLang="zh-CN" sz="1600" b="1" dirty="0" smtClean="0">
              <a:solidFill>
                <a:srgbClr val="CC00FF"/>
              </a:solidFill>
              <a:latin typeface="华文楷体" pitchFamily="2" charset="-122"/>
              <a:ea typeface="华文楷体" pitchFamily="2" charset="-122"/>
            </a:endParaRPr>
          </a:p>
        </p:txBody>
      </p:sp>
    </p:spTree>
    <p:extLst>
      <p:ext uri="{BB962C8B-B14F-4D97-AF65-F5344CB8AC3E}">
        <p14:creationId xmlns:p14="http://schemas.microsoft.com/office/powerpoint/2010/main" val="28033452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第三</a:t>
            </a:r>
            <a:r>
              <a:rPr kumimoji="1" lang="zh-CN" altLang="en-US" sz="3200" kern="1200" dirty="0" smtClean="0">
                <a:solidFill>
                  <a:srgbClr val="CC00CC"/>
                </a:solidFill>
                <a:latin typeface="楷体_GB2312" pitchFamily="49" charset="-122"/>
                <a:ea typeface="楷体_GB2312" pitchFamily="49" charset="-122"/>
                <a:cs typeface="+mn-cs"/>
              </a:rPr>
              <a:t>节  </a:t>
            </a:r>
            <a:r>
              <a:rPr kumimoji="1" lang="zh-CN" altLang="en-US" sz="3200" kern="1200" dirty="0">
                <a:solidFill>
                  <a:srgbClr val="CC00CC"/>
                </a:solidFill>
                <a:latin typeface="楷体_GB2312" pitchFamily="49" charset="-122"/>
                <a:ea typeface="楷体_GB2312" pitchFamily="49" charset="-122"/>
                <a:cs typeface="+mn-cs"/>
              </a:rPr>
              <a:t>农业气象学研究方法</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403648" y="1765044"/>
            <a:ext cx="6840240" cy="3831818"/>
          </a:xfrm>
          <a:prstGeom prst="rect">
            <a:avLst/>
          </a:prstGeom>
        </p:spPr>
        <p:txBody>
          <a:bodyPr wrap="square">
            <a:spAutoFit/>
          </a:bodyPr>
          <a:lstStyle/>
          <a:p>
            <a:pPr>
              <a:lnSpc>
                <a:spcPct val="150000"/>
              </a:lnSpc>
            </a:pPr>
            <a:r>
              <a:rPr lang="zh-CN" altLang="en-US" b="1" dirty="0" smtClean="0">
                <a:solidFill>
                  <a:srgbClr val="CC00FF"/>
                </a:solidFill>
                <a:latin typeface="华文楷体" pitchFamily="2" charset="-122"/>
                <a:ea typeface="华文楷体" pitchFamily="2" charset="-122"/>
              </a:rPr>
              <a:t>三、模拟试验法</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3    </a:t>
            </a:r>
            <a:r>
              <a:rPr lang="zh-CN" altLang="en-US" sz="1600" b="1" dirty="0" smtClean="0">
                <a:solidFill>
                  <a:srgbClr val="000000"/>
                </a:solidFill>
                <a:latin typeface="华文楷体" pitchFamily="2" charset="-122"/>
                <a:ea typeface="华文楷体" pitchFamily="2" charset="-122"/>
              </a:rPr>
              <a:t>模型模拟试验法</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CC00FF"/>
                </a:solidFill>
                <a:latin typeface="华文楷体" pitchFamily="2" charset="-122"/>
                <a:ea typeface="华文楷体" pitchFamily="2" charset="-122"/>
              </a:rPr>
              <a:t>模型模拟试验法：</a:t>
            </a:r>
            <a:r>
              <a:rPr lang="zh-CN" altLang="en-US" sz="1600" b="1" dirty="0" smtClean="0">
                <a:latin typeface="华文楷体" pitchFamily="2" charset="-122"/>
                <a:ea typeface="华文楷体" pitchFamily="2" charset="-122"/>
              </a:rPr>
              <a:t>利用作物生长模型，设计好所要研究的环境变量值作为模型的输入，通过模型输出结果来研究环境条件对作物的生长发育和产量的影响</a:t>
            </a:r>
            <a:r>
              <a:rPr lang="zh-CN" altLang="en-US" sz="1600" b="1" dirty="0" smtClean="0">
                <a:solidFill>
                  <a:srgbClr val="000000"/>
                </a:solidFill>
                <a:latin typeface="华文楷体" pitchFamily="2" charset="-122"/>
                <a:ea typeface="华文楷体" pitchFamily="2" charset="-122"/>
              </a:rPr>
              <a:t>。</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       可以改变温度、降水、光照、二氧化碳浓度等要素的值，研究其对农业生产的作用结果。</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CC00FF"/>
                </a:solidFill>
                <a:latin typeface="华文楷体" pitchFamily="2" charset="-122"/>
                <a:ea typeface="华文楷体" pitchFamily="2" charset="-122"/>
              </a:rPr>
              <a:t>        该方法常用于研究气候变化对农业的影响、农业应对气候变化、农业生产的优化决策等。</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    </a:t>
            </a:r>
            <a:endParaRPr lang="en-US" altLang="zh-CN" sz="1600" b="1" dirty="0" smtClean="0">
              <a:solidFill>
                <a:srgbClr val="CC00FF"/>
              </a:solidFill>
              <a:latin typeface="华文楷体" pitchFamily="2" charset="-122"/>
              <a:ea typeface="华文楷体" pitchFamily="2" charset="-122"/>
            </a:endParaRPr>
          </a:p>
        </p:txBody>
      </p:sp>
    </p:spTree>
    <p:extLst>
      <p:ext uri="{BB962C8B-B14F-4D97-AF65-F5344CB8AC3E}">
        <p14:creationId xmlns:p14="http://schemas.microsoft.com/office/powerpoint/2010/main" val="17202623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Documents and Settings\Administrator\桌面\2649747_164945078388_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4208" y="3933056"/>
            <a:ext cx="1498635" cy="1238130"/>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C:\Users\ysj\Desktop\IMG_69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714500"/>
            <a:ext cx="13716000" cy="1028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24377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第三</a:t>
            </a:r>
            <a:r>
              <a:rPr kumimoji="1" lang="zh-CN" altLang="en-US" sz="3200" kern="1200" dirty="0" smtClean="0">
                <a:solidFill>
                  <a:srgbClr val="CC00CC"/>
                </a:solidFill>
                <a:latin typeface="楷体_GB2312" pitchFamily="49" charset="-122"/>
                <a:ea typeface="楷体_GB2312" pitchFamily="49" charset="-122"/>
                <a:cs typeface="+mn-cs"/>
              </a:rPr>
              <a:t>节  </a:t>
            </a:r>
            <a:r>
              <a:rPr kumimoji="1" lang="zh-CN" altLang="en-US" sz="3200" kern="1200" dirty="0">
                <a:solidFill>
                  <a:srgbClr val="CC00CC"/>
                </a:solidFill>
                <a:latin typeface="楷体_GB2312" pitchFamily="49" charset="-122"/>
                <a:ea typeface="楷体_GB2312" pitchFamily="49" charset="-122"/>
                <a:cs typeface="+mn-cs"/>
              </a:rPr>
              <a:t>农业气象学研究方法</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403648" y="1765044"/>
            <a:ext cx="6840240" cy="3831818"/>
          </a:xfrm>
          <a:prstGeom prst="rect">
            <a:avLst/>
          </a:prstGeom>
        </p:spPr>
        <p:txBody>
          <a:bodyPr wrap="square">
            <a:spAutoFit/>
          </a:bodyPr>
          <a:lstStyle/>
          <a:p>
            <a:pPr>
              <a:lnSpc>
                <a:spcPct val="150000"/>
              </a:lnSpc>
            </a:pPr>
            <a:r>
              <a:rPr lang="zh-CN" altLang="en-US" b="1" dirty="0" smtClean="0">
                <a:solidFill>
                  <a:srgbClr val="CC00FF"/>
                </a:solidFill>
                <a:latin typeface="华文楷体" pitchFamily="2" charset="-122"/>
                <a:ea typeface="华文楷体" pitchFamily="2" charset="-122"/>
              </a:rPr>
              <a:t>三、模拟试验法</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3    </a:t>
            </a:r>
            <a:r>
              <a:rPr lang="zh-CN" altLang="en-US" sz="1600" b="1" dirty="0" smtClean="0">
                <a:solidFill>
                  <a:srgbClr val="000000"/>
                </a:solidFill>
                <a:latin typeface="华文楷体" pitchFamily="2" charset="-122"/>
                <a:ea typeface="华文楷体" pitchFamily="2" charset="-122"/>
              </a:rPr>
              <a:t>模型模拟试验法</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目前</a:t>
            </a:r>
            <a:r>
              <a:rPr lang="zh-CN" altLang="en-US" sz="1600" b="1" dirty="0">
                <a:solidFill>
                  <a:srgbClr val="000000"/>
                </a:solidFill>
                <a:latin typeface="华文楷体" pitchFamily="2" charset="-122"/>
                <a:ea typeface="华文楷体" pitchFamily="2" charset="-122"/>
              </a:rPr>
              <a:t>国际</a:t>
            </a:r>
            <a:r>
              <a:rPr lang="zh-CN" altLang="en-US" sz="1600" b="1" dirty="0" smtClean="0">
                <a:solidFill>
                  <a:srgbClr val="000000"/>
                </a:solidFill>
                <a:latin typeface="华文楷体" pitchFamily="2" charset="-122"/>
                <a:ea typeface="华文楷体" pitchFamily="2" charset="-122"/>
              </a:rPr>
              <a:t>上使用比较广泛的作物生长模型有：</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CC00FF"/>
                </a:solidFill>
                <a:latin typeface="华文楷体" pitchFamily="2" charset="-122"/>
                <a:ea typeface="华文楷体" pitchFamily="2" charset="-122"/>
              </a:rPr>
              <a:t>美国的</a:t>
            </a:r>
            <a:r>
              <a:rPr lang="zh-CN" altLang="en-US" sz="1600" b="1" dirty="0" smtClean="0">
                <a:solidFill>
                  <a:srgbClr val="CC00FF"/>
                </a:solidFill>
                <a:latin typeface="华文楷体" pitchFamily="2" charset="-122"/>
                <a:ea typeface="华文楷体" pitchFamily="2" charset="-122"/>
              </a:rPr>
              <a:t>水土资源管理和作物生产力评价模型：</a:t>
            </a:r>
            <a:r>
              <a:rPr lang="en-US" altLang="zh-CN" sz="1600" b="1" dirty="0" smtClean="0">
                <a:solidFill>
                  <a:srgbClr val="CC00FF"/>
                </a:solidFill>
                <a:latin typeface="华文楷体" pitchFamily="2" charset="-122"/>
                <a:ea typeface="华文楷体" pitchFamily="2" charset="-122"/>
              </a:rPr>
              <a:t>EPIC</a:t>
            </a:r>
          </a:p>
          <a:p>
            <a:pPr>
              <a:lnSpc>
                <a:spcPct val="150000"/>
              </a:lnSpc>
            </a:pPr>
            <a:r>
              <a:rPr lang="en-US" altLang="zh-CN" sz="1600" b="1" dirty="0">
                <a:solidFill>
                  <a:srgbClr val="000000"/>
                </a:solidFill>
                <a:latin typeface="华文楷体" pitchFamily="2" charset="-122"/>
                <a:ea typeface="华文楷体" pitchFamily="2" charset="-122"/>
              </a:rPr>
              <a:t> </a:t>
            </a:r>
            <a:r>
              <a:rPr lang="en-US" altLang="zh-CN" sz="1600" b="1" dirty="0" smtClean="0">
                <a:solidFill>
                  <a:srgbClr val="000000"/>
                </a:solidFill>
                <a:latin typeface="华文楷体" pitchFamily="2" charset="-122"/>
                <a:ea typeface="华文楷体" pitchFamily="2" charset="-122"/>
              </a:rPr>
              <a:t>   </a:t>
            </a:r>
            <a:r>
              <a:rPr lang="zh-CN" altLang="en-US" sz="1600" b="1" dirty="0" smtClean="0">
                <a:solidFill>
                  <a:srgbClr val="000000"/>
                </a:solidFill>
                <a:latin typeface="华文楷体" pitchFamily="2" charset="-122"/>
                <a:ea typeface="华文楷体" pitchFamily="2" charset="-122"/>
              </a:rPr>
              <a:t>用于土地资源管理、气候变化影响评价、农业生产管理决策</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CC00FF"/>
                </a:solidFill>
                <a:latin typeface="华文楷体" pitchFamily="2" charset="-122"/>
                <a:ea typeface="华文楷体" pitchFamily="2" charset="-122"/>
              </a:rPr>
              <a:t>美国</a:t>
            </a:r>
            <a:r>
              <a:rPr lang="zh-CN" altLang="en-US" sz="1600" b="1" dirty="0" smtClean="0">
                <a:solidFill>
                  <a:srgbClr val="CC00FF"/>
                </a:solidFill>
                <a:latin typeface="华文楷体" pitchFamily="2" charset="-122"/>
                <a:ea typeface="华文楷体" pitchFamily="2" charset="-122"/>
              </a:rPr>
              <a:t>农业技术决策支持系统：</a:t>
            </a:r>
            <a:r>
              <a:rPr lang="en-US" altLang="zh-CN" sz="1600" b="1" dirty="0" smtClean="0">
                <a:solidFill>
                  <a:srgbClr val="CC00FF"/>
                </a:solidFill>
                <a:latin typeface="华文楷体" pitchFamily="2" charset="-122"/>
                <a:ea typeface="华文楷体" pitchFamily="2" charset="-122"/>
              </a:rPr>
              <a:t>DSSAT</a:t>
            </a:r>
          </a:p>
          <a:p>
            <a:pPr>
              <a:lnSpc>
                <a:spcPct val="150000"/>
              </a:lnSpc>
            </a:pPr>
            <a:r>
              <a:rPr lang="en-US" altLang="zh-CN" sz="1600" b="1" dirty="0">
                <a:solidFill>
                  <a:srgbClr val="000000"/>
                </a:solidFill>
                <a:latin typeface="华文楷体" pitchFamily="2" charset="-122"/>
                <a:ea typeface="华文楷体" pitchFamily="2" charset="-122"/>
              </a:rPr>
              <a:t> </a:t>
            </a:r>
            <a:r>
              <a:rPr lang="en-US" altLang="zh-CN" sz="1600" b="1" dirty="0" smtClean="0">
                <a:solidFill>
                  <a:srgbClr val="000000"/>
                </a:solidFill>
                <a:latin typeface="华文楷体" pitchFamily="2" charset="-122"/>
                <a:ea typeface="华文楷体" pitchFamily="2" charset="-122"/>
              </a:rPr>
              <a:t>    </a:t>
            </a:r>
            <a:r>
              <a:rPr lang="zh-CN" altLang="en-US" sz="1600" b="1" dirty="0" smtClean="0">
                <a:solidFill>
                  <a:srgbClr val="000000"/>
                </a:solidFill>
                <a:latin typeface="华文楷体" pitchFamily="2" charset="-122"/>
                <a:ea typeface="华文楷体" pitchFamily="2" charset="-122"/>
              </a:rPr>
              <a:t>由多种作物模型结合，包含各种作物，使用统一格式，将模型和试验数据链接，分析观测和模拟结果，提出相应的农业技术措施，大大促进了模型的应用，在气候变化影响研究方面应用最多。</a:t>
            </a:r>
            <a:endParaRPr lang="en-US" altLang="zh-CN" sz="1600" b="1" dirty="0" smtClean="0">
              <a:solidFill>
                <a:srgbClr val="000000"/>
              </a:solidFill>
              <a:latin typeface="华文楷体" pitchFamily="2" charset="-122"/>
              <a:ea typeface="华文楷体" pitchFamily="2" charset="-122"/>
            </a:endParaRPr>
          </a:p>
          <a:p>
            <a:pPr>
              <a:lnSpc>
                <a:spcPct val="150000"/>
              </a:lnSpc>
            </a:pPr>
            <a:endParaRPr lang="en-US" altLang="zh-CN" sz="1600" b="1" dirty="0" smtClean="0">
              <a:solidFill>
                <a:srgbClr val="CC00FF"/>
              </a:solidFill>
              <a:latin typeface="华文楷体" pitchFamily="2" charset="-122"/>
              <a:ea typeface="华文楷体" pitchFamily="2" charset="-122"/>
            </a:endParaRPr>
          </a:p>
        </p:txBody>
      </p:sp>
    </p:spTree>
    <p:extLst>
      <p:ext uri="{BB962C8B-B14F-4D97-AF65-F5344CB8AC3E}">
        <p14:creationId xmlns:p14="http://schemas.microsoft.com/office/powerpoint/2010/main" val="16302006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第三</a:t>
            </a:r>
            <a:r>
              <a:rPr kumimoji="1" lang="zh-CN" altLang="en-US" sz="3200" kern="1200" dirty="0" smtClean="0">
                <a:solidFill>
                  <a:srgbClr val="CC00CC"/>
                </a:solidFill>
                <a:latin typeface="楷体_GB2312" pitchFamily="49" charset="-122"/>
                <a:ea typeface="楷体_GB2312" pitchFamily="49" charset="-122"/>
                <a:cs typeface="+mn-cs"/>
              </a:rPr>
              <a:t>节  </a:t>
            </a:r>
            <a:r>
              <a:rPr kumimoji="1" lang="zh-CN" altLang="en-US" sz="3200" kern="1200" dirty="0">
                <a:solidFill>
                  <a:srgbClr val="CC00CC"/>
                </a:solidFill>
                <a:latin typeface="楷体_GB2312" pitchFamily="49" charset="-122"/>
                <a:ea typeface="楷体_GB2312" pitchFamily="49" charset="-122"/>
                <a:cs typeface="+mn-cs"/>
              </a:rPr>
              <a:t>农业气象学研究方法</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403648" y="1765044"/>
            <a:ext cx="6840240" cy="5309146"/>
          </a:xfrm>
          <a:prstGeom prst="rect">
            <a:avLst/>
          </a:prstGeom>
        </p:spPr>
        <p:txBody>
          <a:bodyPr wrap="square">
            <a:spAutoFit/>
          </a:bodyPr>
          <a:lstStyle/>
          <a:p>
            <a:pPr>
              <a:lnSpc>
                <a:spcPct val="150000"/>
              </a:lnSpc>
            </a:pPr>
            <a:r>
              <a:rPr lang="zh-CN" altLang="en-US" b="1" dirty="0" smtClean="0">
                <a:solidFill>
                  <a:srgbClr val="CC00FF"/>
                </a:solidFill>
                <a:latin typeface="华文楷体" pitchFamily="2" charset="-122"/>
                <a:ea typeface="华文楷体" pitchFamily="2" charset="-122"/>
              </a:rPr>
              <a:t>三、模拟试验法</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3    </a:t>
            </a:r>
            <a:r>
              <a:rPr lang="zh-CN" altLang="en-US" sz="1600" b="1" dirty="0" smtClean="0">
                <a:solidFill>
                  <a:srgbClr val="000000"/>
                </a:solidFill>
                <a:latin typeface="华文楷体" pitchFamily="2" charset="-122"/>
                <a:ea typeface="华文楷体" pitchFamily="2" charset="-122"/>
              </a:rPr>
              <a:t>模型模拟试验法</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CC00FF"/>
                </a:solidFill>
                <a:latin typeface="华文楷体" pitchFamily="2" charset="-122"/>
                <a:ea typeface="华文楷体" pitchFamily="2" charset="-122"/>
              </a:rPr>
              <a:t>荷兰的世界粮食研究：</a:t>
            </a:r>
            <a:r>
              <a:rPr lang="en-US" altLang="zh-CN" sz="1600" b="1" dirty="0" smtClean="0">
                <a:solidFill>
                  <a:srgbClr val="CC00FF"/>
                </a:solidFill>
                <a:latin typeface="华文楷体" pitchFamily="2" charset="-122"/>
                <a:ea typeface="华文楷体" pitchFamily="2" charset="-122"/>
              </a:rPr>
              <a:t>WOFOST</a:t>
            </a:r>
          </a:p>
          <a:p>
            <a:pPr>
              <a:lnSpc>
                <a:spcPct val="150000"/>
              </a:lnSpc>
            </a:pPr>
            <a:r>
              <a:rPr lang="en-US" altLang="zh-CN" sz="1600" b="1" dirty="0">
                <a:solidFill>
                  <a:srgbClr val="000000"/>
                </a:solidFill>
                <a:latin typeface="华文楷体" pitchFamily="2" charset="-122"/>
                <a:ea typeface="华文楷体" pitchFamily="2" charset="-122"/>
              </a:rPr>
              <a:t> </a:t>
            </a:r>
            <a:r>
              <a:rPr lang="en-US" altLang="zh-CN" sz="1600" b="1" dirty="0" smtClean="0">
                <a:solidFill>
                  <a:srgbClr val="000000"/>
                </a:solidFill>
                <a:latin typeface="华文楷体" pitchFamily="2" charset="-122"/>
                <a:ea typeface="华文楷体" pitchFamily="2" charset="-122"/>
              </a:rPr>
              <a:t>   </a:t>
            </a:r>
            <a:r>
              <a:rPr lang="zh-CN" altLang="en-US" sz="1600" b="1" dirty="0" smtClean="0">
                <a:solidFill>
                  <a:srgbClr val="000000"/>
                </a:solidFill>
                <a:latin typeface="华文楷体" pitchFamily="2" charset="-122"/>
                <a:ea typeface="华文楷体" pitchFamily="2" charset="-122"/>
              </a:rPr>
              <a:t>用于定量评估土地生产力，预测区域产量，进行年际产量波动和风险评价及气候变化评价</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CC00FF"/>
                </a:solidFill>
                <a:latin typeface="华文楷体" pitchFamily="2" charset="-122"/>
                <a:ea typeface="华文楷体" pitchFamily="2" charset="-122"/>
              </a:rPr>
              <a:t>澳大利亚农业生产系统模拟器：</a:t>
            </a:r>
            <a:r>
              <a:rPr lang="en-US" altLang="zh-CN" sz="1600" b="1" dirty="0" smtClean="0">
                <a:solidFill>
                  <a:srgbClr val="CC00FF"/>
                </a:solidFill>
                <a:latin typeface="华文楷体" pitchFamily="2" charset="-122"/>
                <a:ea typeface="华文楷体" pitchFamily="2" charset="-122"/>
              </a:rPr>
              <a:t>APSIM</a:t>
            </a:r>
          </a:p>
          <a:p>
            <a:pPr>
              <a:lnSpc>
                <a:spcPct val="150000"/>
              </a:lnSpc>
            </a:pPr>
            <a:r>
              <a:rPr lang="en-US" altLang="zh-CN" sz="1600" b="1" dirty="0" smtClean="0">
                <a:solidFill>
                  <a:srgbClr val="000000"/>
                </a:solidFill>
                <a:latin typeface="华文楷体" pitchFamily="2" charset="-122"/>
                <a:ea typeface="华文楷体" pitchFamily="2" charset="-122"/>
              </a:rPr>
              <a:t>     </a:t>
            </a:r>
            <a:r>
              <a:rPr lang="zh-CN" altLang="en-US" sz="1600" b="1" dirty="0" smtClean="0">
                <a:solidFill>
                  <a:srgbClr val="000000"/>
                </a:solidFill>
                <a:latin typeface="华文楷体" pitchFamily="2" charset="-122"/>
                <a:ea typeface="华文楷体" pitchFamily="2" charset="-122"/>
              </a:rPr>
              <a:t>包含植物、动物、土壤、气候和管理之间的相互作用。</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CC00FF"/>
                </a:solidFill>
                <a:latin typeface="华文楷体" pitchFamily="2" charset="-122"/>
                <a:ea typeface="华文楷体" pitchFamily="2" charset="-122"/>
              </a:rPr>
              <a:t>国际水稻研究所与荷兰瓦赫宁根大学联合研制：</a:t>
            </a:r>
            <a:r>
              <a:rPr lang="en-US" altLang="zh-CN" sz="1600" b="1" dirty="0" smtClean="0">
                <a:solidFill>
                  <a:srgbClr val="CC00FF"/>
                </a:solidFill>
                <a:latin typeface="华文楷体" pitchFamily="2" charset="-122"/>
                <a:ea typeface="华文楷体" pitchFamily="2" charset="-122"/>
              </a:rPr>
              <a:t>ORYZA2000</a:t>
            </a:r>
          </a:p>
          <a:p>
            <a:pPr>
              <a:lnSpc>
                <a:spcPct val="150000"/>
              </a:lnSpc>
            </a:pPr>
            <a:r>
              <a:rPr lang="en-US" altLang="zh-CN" sz="1600" b="1" dirty="0">
                <a:solidFill>
                  <a:srgbClr val="CC00FF"/>
                </a:solidFill>
                <a:latin typeface="华文楷体" pitchFamily="2" charset="-122"/>
                <a:ea typeface="华文楷体" pitchFamily="2" charset="-122"/>
              </a:rPr>
              <a:t> </a:t>
            </a:r>
            <a:r>
              <a:rPr lang="en-US" altLang="zh-CN" sz="1600" b="1" dirty="0" smtClean="0">
                <a:solidFill>
                  <a:srgbClr val="CC00FF"/>
                </a:solidFill>
                <a:latin typeface="华文楷体" pitchFamily="2" charset="-122"/>
                <a:ea typeface="华文楷体" pitchFamily="2" charset="-122"/>
              </a:rPr>
              <a:t>   </a:t>
            </a:r>
            <a:r>
              <a:rPr lang="zh-CN" altLang="en-US" sz="1600" b="1" dirty="0" smtClean="0">
                <a:latin typeface="华文楷体" pitchFamily="2" charset="-122"/>
                <a:ea typeface="华文楷体" pitchFamily="2" charset="-122"/>
              </a:rPr>
              <a:t>专门模拟热带地区水稻的作物生长模型，可用于评价气候、土壤、水肥管理对作物产量和环境的影响。</a:t>
            </a:r>
            <a:endParaRPr lang="en-US" altLang="zh-CN" sz="1600" b="1" dirty="0" smtClean="0">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不管选择哪一种模型，都要运用实测气象、作物、土壤等资料对模型进行验证，与实际相符才能进一步应用。</a:t>
            </a:r>
            <a:endParaRPr lang="en-US" altLang="zh-CN" sz="1600" b="1" dirty="0">
              <a:solidFill>
                <a:srgbClr val="000000"/>
              </a:solidFill>
              <a:latin typeface="华文楷体" pitchFamily="2" charset="-122"/>
              <a:ea typeface="华文楷体" pitchFamily="2" charset="-122"/>
            </a:endParaRPr>
          </a:p>
          <a:p>
            <a:pPr>
              <a:lnSpc>
                <a:spcPct val="150000"/>
              </a:lnSpc>
            </a:pPr>
            <a:endParaRPr lang="en-US" altLang="zh-CN" sz="1600" b="1" dirty="0" smtClean="0">
              <a:solidFill>
                <a:srgbClr val="000000"/>
              </a:solidFill>
              <a:latin typeface="华文楷体" pitchFamily="2" charset="-122"/>
              <a:ea typeface="华文楷体" pitchFamily="2" charset="-122"/>
            </a:endParaRPr>
          </a:p>
          <a:p>
            <a:pPr>
              <a:lnSpc>
                <a:spcPct val="150000"/>
              </a:lnSpc>
            </a:pPr>
            <a:endParaRPr lang="en-US" altLang="zh-CN" sz="1600" b="1" dirty="0" smtClean="0">
              <a:solidFill>
                <a:srgbClr val="CC00FF"/>
              </a:solidFill>
              <a:latin typeface="华文楷体" pitchFamily="2" charset="-122"/>
              <a:ea typeface="华文楷体" pitchFamily="2" charset="-122"/>
            </a:endParaRPr>
          </a:p>
        </p:txBody>
      </p:sp>
    </p:spTree>
    <p:extLst>
      <p:ext uri="{BB962C8B-B14F-4D97-AF65-F5344CB8AC3E}">
        <p14:creationId xmlns:p14="http://schemas.microsoft.com/office/powerpoint/2010/main" val="7247075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第三</a:t>
            </a:r>
            <a:r>
              <a:rPr kumimoji="1" lang="zh-CN" altLang="en-US" sz="3200" kern="1200" dirty="0" smtClean="0">
                <a:solidFill>
                  <a:srgbClr val="CC00CC"/>
                </a:solidFill>
                <a:latin typeface="楷体_GB2312" pitchFamily="49" charset="-122"/>
                <a:ea typeface="楷体_GB2312" pitchFamily="49" charset="-122"/>
                <a:cs typeface="+mn-cs"/>
              </a:rPr>
              <a:t>节  </a:t>
            </a:r>
            <a:r>
              <a:rPr kumimoji="1" lang="zh-CN" altLang="en-US" sz="3200" kern="1200" dirty="0">
                <a:solidFill>
                  <a:srgbClr val="CC00CC"/>
                </a:solidFill>
                <a:latin typeface="楷体_GB2312" pitchFamily="49" charset="-122"/>
                <a:ea typeface="楷体_GB2312" pitchFamily="49" charset="-122"/>
                <a:cs typeface="+mn-cs"/>
              </a:rPr>
              <a:t>农业气象学研究方法</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403648" y="1765044"/>
            <a:ext cx="6840240" cy="3831818"/>
          </a:xfrm>
          <a:prstGeom prst="rect">
            <a:avLst/>
          </a:prstGeom>
        </p:spPr>
        <p:txBody>
          <a:bodyPr wrap="square">
            <a:spAutoFit/>
          </a:bodyPr>
          <a:lstStyle/>
          <a:p>
            <a:pPr>
              <a:lnSpc>
                <a:spcPct val="150000"/>
              </a:lnSpc>
            </a:pPr>
            <a:r>
              <a:rPr lang="zh-CN" altLang="en-US" b="1" dirty="0" smtClean="0">
                <a:solidFill>
                  <a:srgbClr val="CC00FF"/>
                </a:solidFill>
                <a:latin typeface="华文楷体" pitchFamily="2" charset="-122"/>
                <a:ea typeface="华文楷体" pitchFamily="2" charset="-122"/>
              </a:rPr>
              <a:t>三、模拟试验法</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4    </a:t>
            </a:r>
            <a:r>
              <a:rPr lang="zh-CN" altLang="en-US" sz="1600" b="1" dirty="0" smtClean="0">
                <a:solidFill>
                  <a:srgbClr val="000000"/>
                </a:solidFill>
                <a:latin typeface="华文楷体" pitchFamily="2" charset="-122"/>
                <a:ea typeface="华文楷体" pitchFamily="2" charset="-122"/>
              </a:rPr>
              <a:t>遥感研究法</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    </a:t>
            </a:r>
            <a:r>
              <a:rPr lang="zh-CN" altLang="en-US" sz="1600" b="1" dirty="0" smtClean="0">
                <a:solidFill>
                  <a:srgbClr val="000000"/>
                </a:solidFill>
                <a:latin typeface="华文楷体" pitchFamily="2" charset="-122"/>
                <a:ea typeface="华文楷体" pitchFamily="2" charset="-122"/>
              </a:rPr>
              <a:t>通过遥感器遥远的采集目标对象的数据，并通过对数据的分析来获取有关地物目标信息的一门科学技术。</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CC00FF"/>
                </a:solidFill>
                <a:latin typeface="华文楷体" pitchFamily="2" charset="-122"/>
                <a:ea typeface="华文楷体" pitchFamily="2" charset="-122"/>
              </a:rPr>
              <a:t>优势：</a:t>
            </a:r>
            <a:r>
              <a:rPr lang="zh-CN" altLang="en-US" sz="1600" b="1" dirty="0" smtClean="0">
                <a:latin typeface="华文楷体" pitchFamily="2" charset="-122"/>
                <a:ea typeface="华文楷体" pitchFamily="2" charset="-122"/>
              </a:rPr>
              <a:t>能够进行大面积远距离同步观测；运行周期短，可实现动态监测；使用的光谱从多光谱到高光谱；数据量大，综合性和可比性都很强；受地面限制少，用途广，无论是沙漠复地、大洋深处、悬崖峭壁都可以开展。</a:t>
            </a:r>
            <a:endParaRPr lang="en-US" altLang="zh-CN" sz="1600" b="1" dirty="0" smtClean="0">
              <a:latin typeface="华文楷体" pitchFamily="2" charset="-122"/>
              <a:ea typeface="华文楷体" pitchFamily="2" charset="-122"/>
            </a:endParaRPr>
          </a:p>
          <a:p>
            <a:pPr>
              <a:lnSpc>
                <a:spcPct val="150000"/>
              </a:lnSpc>
            </a:pPr>
            <a:r>
              <a:rPr lang="zh-CN" altLang="en-US" sz="1600" b="1" dirty="0">
                <a:solidFill>
                  <a:srgbClr val="CC00FF"/>
                </a:solidFill>
                <a:latin typeface="华文楷体" pitchFamily="2" charset="-122"/>
                <a:ea typeface="华文楷体" pitchFamily="2" charset="-122"/>
              </a:rPr>
              <a:t>主要</a:t>
            </a:r>
            <a:r>
              <a:rPr lang="zh-CN" altLang="en-US" sz="1600" b="1" dirty="0" smtClean="0">
                <a:solidFill>
                  <a:srgbClr val="CC00FF"/>
                </a:solidFill>
                <a:latin typeface="华文楷体" pitchFamily="2" charset="-122"/>
                <a:ea typeface="华文楷体" pitchFamily="2" charset="-122"/>
              </a:rPr>
              <a:t>应用：</a:t>
            </a:r>
            <a:r>
              <a:rPr lang="zh-CN" altLang="en-US" sz="1600" b="1" dirty="0" smtClean="0">
                <a:latin typeface="华文楷体" pitchFamily="2" charset="-122"/>
                <a:ea typeface="华文楷体" pitchFamily="2" charset="-122"/>
              </a:rPr>
              <a:t>作物长势监测和估产、农业气象灾害监测、作物种类识别和种植面积估算、森林火险监测、用来改进作物模型的精度。</a:t>
            </a:r>
            <a:endParaRPr lang="en-US" altLang="zh-CN" sz="1600" b="1" dirty="0" smtClean="0">
              <a:latin typeface="华文楷体" pitchFamily="2" charset="-122"/>
              <a:ea typeface="华文楷体" pitchFamily="2" charset="-122"/>
            </a:endParaRPr>
          </a:p>
          <a:p>
            <a:pPr>
              <a:lnSpc>
                <a:spcPct val="150000"/>
              </a:lnSpc>
            </a:pPr>
            <a:endParaRPr lang="en-US" altLang="zh-CN" sz="1600" b="1" dirty="0" smtClean="0">
              <a:latin typeface="华文楷体" pitchFamily="2" charset="-122"/>
              <a:ea typeface="华文楷体" pitchFamily="2" charset="-122"/>
            </a:endParaRPr>
          </a:p>
        </p:txBody>
      </p:sp>
    </p:spTree>
    <p:extLst>
      <p:ext uri="{BB962C8B-B14F-4D97-AF65-F5344CB8AC3E}">
        <p14:creationId xmlns:p14="http://schemas.microsoft.com/office/powerpoint/2010/main" val="416395741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第三</a:t>
            </a:r>
            <a:r>
              <a:rPr kumimoji="1" lang="zh-CN" altLang="en-US" sz="3200" kern="1200" dirty="0" smtClean="0">
                <a:solidFill>
                  <a:srgbClr val="CC00CC"/>
                </a:solidFill>
                <a:latin typeface="楷体_GB2312" pitchFamily="49" charset="-122"/>
                <a:ea typeface="楷体_GB2312" pitchFamily="49" charset="-122"/>
                <a:cs typeface="+mn-cs"/>
              </a:rPr>
              <a:t>节  </a:t>
            </a:r>
            <a:r>
              <a:rPr kumimoji="1" lang="zh-CN" altLang="en-US" sz="3200" kern="1200" dirty="0">
                <a:solidFill>
                  <a:srgbClr val="CC00CC"/>
                </a:solidFill>
                <a:latin typeface="楷体_GB2312" pitchFamily="49" charset="-122"/>
                <a:ea typeface="楷体_GB2312" pitchFamily="49" charset="-122"/>
                <a:cs typeface="+mn-cs"/>
              </a:rPr>
              <a:t>农业气象学研究方法</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403648" y="1765044"/>
            <a:ext cx="6840240" cy="3831818"/>
          </a:xfrm>
          <a:prstGeom prst="rect">
            <a:avLst/>
          </a:prstGeom>
        </p:spPr>
        <p:txBody>
          <a:bodyPr wrap="square">
            <a:spAutoFit/>
          </a:bodyPr>
          <a:lstStyle/>
          <a:p>
            <a:pPr>
              <a:lnSpc>
                <a:spcPct val="150000"/>
              </a:lnSpc>
            </a:pPr>
            <a:r>
              <a:rPr lang="zh-CN" altLang="en-US" b="1" dirty="0" smtClean="0">
                <a:solidFill>
                  <a:srgbClr val="CC00FF"/>
                </a:solidFill>
                <a:latin typeface="华文楷体" pitchFamily="2" charset="-122"/>
                <a:ea typeface="华文楷体" pitchFamily="2" charset="-122"/>
              </a:rPr>
              <a:t>三、模拟试验法</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5    </a:t>
            </a:r>
            <a:r>
              <a:rPr lang="zh-CN" altLang="en-US" sz="1600" b="1" dirty="0" smtClean="0">
                <a:solidFill>
                  <a:srgbClr val="000000"/>
                </a:solidFill>
                <a:latin typeface="华文楷体" pitchFamily="2" charset="-122"/>
                <a:ea typeface="华文楷体" pitchFamily="2" charset="-122"/>
              </a:rPr>
              <a:t>研究时空尺度</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        农业生产与气象条件的相互作用以多种空间尺度交错进行，因此在农业气象研究和服务中，常根据不同对象确定各种尺度。</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CC00FF"/>
                </a:solidFill>
                <a:latin typeface="华文楷体" pitchFamily="2" charset="-122"/>
                <a:ea typeface="华文楷体" pitchFamily="2" charset="-122"/>
              </a:rPr>
              <a:t>大尺度：</a:t>
            </a:r>
            <a:r>
              <a:rPr lang="zh-CN" altLang="en-US" sz="1600" b="1" dirty="0" smtClean="0">
                <a:latin typeface="华文楷体" pitchFamily="2" charset="-122"/>
                <a:ea typeface="华文楷体" pitchFamily="2" charset="-122"/>
              </a:rPr>
              <a:t>农业气候带的形成与分布、农业类型、结构及布局。</a:t>
            </a:r>
            <a:endParaRPr lang="en-US" altLang="zh-CN" sz="1600" b="1" dirty="0" smtClean="0">
              <a:latin typeface="华文楷体" pitchFamily="2" charset="-122"/>
              <a:ea typeface="华文楷体" pitchFamily="2" charset="-122"/>
            </a:endParaRPr>
          </a:p>
          <a:p>
            <a:pPr>
              <a:lnSpc>
                <a:spcPct val="150000"/>
              </a:lnSpc>
            </a:pPr>
            <a:r>
              <a:rPr lang="zh-CN" altLang="en-US" sz="1600" b="1" dirty="0" smtClean="0">
                <a:solidFill>
                  <a:srgbClr val="CC00FF"/>
                </a:solidFill>
                <a:latin typeface="华文楷体" pitchFamily="2" charset="-122"/>
                <a:ea typeface="华文楷体" pitchFamily="2" charset="-122"/>
              </a:rPr>
              <a:t>中尺度：</a:t>
            </a:r>
            <a:r>
              <a:rPr lang="zh-CN" altLang="en-US" sz="1600" b="1" dirty="0" smtClean="0">
                <a:solidFill>
                  <a:srgbClr val="000000"/>
                </a:solidFill>
                <a:latin typeface="华文楷体" pitchFamily="2" charset="-122"/>
                <a:ea typeface="华文楷体" pitchFamily="2" charset="-122"/>
              </a:rPr>
              <a:t>种植制度、作物合理布局、地区气候资源分布和区划、干旱的监测和预警。</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CC00FF"/>
                </a:solidFill>
                <a:latin typeface="华文楷体" pitchFamily="2" charset="-122"/>
                <a:ea typeface="华文楷体" pitchFamily="2" charset="-122"/>
              </a:rPr>
              <a:t>小</a:t>
            </a:r>
            <a:r>
              <a:rPr lang="zh-CN" altLang="en-US" sz="1600" b="1" dirty="0" smtClean="0">
                <a:solidFill>
                  <a:srgbClr val="CC00FF"/>
                </a:solidFill>
                <a:latin typeface="华文楷体" pitchFamily="2" charset="-122"/>
                <a:ea typeface="华文楷体" pitchFamily="2" charset="-122"/>
              </a:rPr>
              <a:t>尺度：</a:t>
            </a:r>
            <a:r>
              <a:rPr lang="zh-CN" altLang="en-US" sz="1600" b="1" dirty="0" smtClean="0">
                <a:solidFill>
                  <a:srgbClr val="000000"/>
                </a:solidFill>
                <a:latin typeface="华文楷体" pitchFamily="2" charset="-122"/>
                <a:ea typeface="华文楷体" pitchFamily="2" charset="-122"/>
              </a:rPr>
              <a:t>农业小气候、农业设施、农业技术措施中的农业气象问题。</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CC00FF"/>
                </a:solidFill>
                <a:latin typeface="华文楷体" pitchFamily="2" charset="-122"/>
                <a:ea typeface="华文楷体" pitchFamily="2" charset="-122"/>
              </a:rPr>
              <a:t>微</a:t>
            </a:r>
            <a:r>
              <a:rPr lang="zh-CN" altLang="en-US" sz="1600" b="1" dirty="0" smtClean="0">
                <a:solidFill>
                  <a:srgbClr val="CC00FF"/>
                </a:solidFill>
                <a:latin typeface="华文楷体" pitchFamily="2" charset="-122"/>
                <a:ea typeface="华文楷体" pitchFamily="2" charset="-122"/>
              </a:rPr>
              <a:t>尺度：</a:t>
            </a:r>
            <a:r>
              <a:rPr lang="zh-CN" altLang="en-US" sz="1600" b="1" dirty="0" smtClean="0">
                <a:solidFill>
                  <a:srgbClr val="000000"/>
                </a:solidFill>
                <a:latin typeface="华文楷体" pitchFamily="2" charset="-122"/>
                <a:ea typeface="华文楷体" pitchFamily="2" charset="-122"/>
              </a:rPr>
              <a:t>冠层气候、作物气象</a:t>
            </a:r>
            <a:endParaRPr lang="en-US" altLang="zh-CN" sz="1600" b="1" dirty="0" smtClean="0">
              <a:solidFill>
                <a:srgbClr val="000000"/>
              </a:solidFill>
              <a:latin typeface="华文楷体" pitchFamily="2" charset="-122"/>
              <a:ea typeface="华文楷体" pitchFamily="2" charset="-122"/>
            </a:endParaRPr>
          </a:p>
          <a:p>
            <a:pPr>
              <a:lnSpc>
                <a:spcPct val="150000"/>
              </a:lnSpc>
            </a:pPr>
            <a:endParaRPr lang="en-US" altLang="zh-CN" sz="1600" b="1" dirty="0" smtClean="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27261461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9"/>
          <p:cNvSpPr>
            <a:spLocks noChangeArrowheads="1"/>
          </p:cNvSpPr>
          <p:nvPr/>
        </p:nvSpPr>
        <p:spPr bwMode="auto">
          <a:xfrm>
            <a:off x="1584325" y="1989138"/>
            <a:ext cx="61563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0"/>
              </a:spcBef>
              <a:spcAft>
                <a:spcPct val="0"/>
              </a:spcAft>
            </a:pPr>
            <a:r>
              <a:rPr lang="en-US" altLang="zh-CN" sz="2000" smtClean="0">
                <a:solidFill>
                  <a:srgbClr val="000000"/>
                </a:solidFill>
              </a:rPr>
              <a:t>welcome to use these PowerPoint templates, New Content design, 10 years experience</a:t>
            </a:r>
          </a:p>
        </p:txBody>
      </p:sp>
      <p:grpSp>
        <p:nvGrpSpPr>
          <p:cNvPr id="147459" name="Group 15"/>
          <p:cNvGrpSpPr>
            <a:grpSpLocks/>
          </p:cNvGrpSpPr>
          <p:nvPr/>
        </p:nvGrpSpPr>
        <p:grpSpPr bwMode="auto">
          <a:xfrm>
            <a:off x="938213" y="1016000"/>
            <a:ext cx="7089775" cy="4357688"/>
            <a:chOff x="1020" y="640"/>
            <a:chExt cx="3845" cy="2745"/>
          </a:xfrm>
        </p:grpSpPr>
        <p:sp>
          <p:nvSpPr>
            <p:cNvPr id="147462" name="AutoShape 7"/>
            <p:cNvSpPr>
              <a:spLocks noChangeArrowheads="1"/>
            </p:cNvSpPr>
            <p:nvPr/>
          </p:nvSpPr>
          <p:spPr bwMode="auto">
            <a:xfrm>
              <a:off x="1116" y="1003"/>
              <a:ext cx="3749" cy="2382"/>
            </a:xfrm>
            <a:prstGeom prst="roundRect">
              <a:avLst>
                <a:gd name="adj" fmla="val 5542"/>
              </a:avLst>
            </a:prstGeom>
            <a:solidFill>
              <a:schemeClr val="bg1"/>
            </a:solidFill>
            <a:ln w="38100">
              <a:solidFill>
                <a:srgbClr val="45836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3" name="Oval 4"/>
            <p:cNvSpPr>
              <a:spLocks noChangeArrowheads="1"/>
            </p:cNvSpPr>
            <p:nvPr/>
          </p:nvSpPr>
          <p:spPr bwMode="auto">
            <a:xfrm>
              <a:off x="1043" y="799"/>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4" name="Oval 10"/>
            <p:cNvSpPr>
              <a:spLocks noChangeArrowheads="1"/>
            </p:cNvSpPr>
            <p:nvPr/>
          </p:nvSpPr>
          <p:spPr bwMode="auto">
            <a:xfrm>
              <a:off x="2472" y="754"/>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47465" name="Picture 13" descr="未标题-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865965">
              <a:off x="958" y="702"/>
              <a:ext cx="54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9" name="Rectangle 16"/>
          <p:cNvSpPr>
            <a:spLocks noChangeArrowheads="1"/>
          </p:cNvSpPr>
          <p:nvPr/>
        </p:nvSpPr>
        <p:spPr bwMode="auto">
          <a:xfrm>
            <a:off x="1325563" y="1950044"/>
            <a:ext cx="6702425" cy="345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fontAlgn="base" hangingPunct="0">
              <a:lnSpc>
                <a:spcPct val="150000"/>
              </a:lnSpc>
              <a:spcBef>
                <a:spcPct val="0"/>
              </a:spcBef>
              <a:spcAft>
                <a:spcPct val="0"/>
              </a:spcAft>
              <a:buClr>
                <a:srgbClr val="330066"/>
              </a:buClr>
              <a:defRPr/>
            </a:pPr>
            <a:r>
              <a:rPr lang="zh-CN" altLang="en-US" sz="2000" b="1" kern="0" dirty="0" smtClean="0">
                <a:solidFill>
                  <a:srgbClr val="CC00FF"/>
                </a:solidFill>
                <a:latin typeface="Times New Roman" pitchFamily="18" charset="0"/>
                <a:ea typeface="华文楷体"/>
              </a:rPr>
              <a:t>一、农业气象工作开始和发展</a:t>
            </a:r>
            <a:endParaRPr lang="en-US" altLang="zh-CN" sz="2000"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en-US" altLang="zh-CN" b="1" kern="0" dirty="0" smtClean="0">
                <a:solidFill>
                  <a:srgbClr val="CC00FF"/>
                </a:solidFill>
                <a:latin typeface="Times New Roman" pitchFamily="18" charset="0"/>
                <a:ea typeface="华文楷体"/>
              </a:rPr>
              <a:t>1.</a:t>
            </a:r>
            <a:r>
              <a:rPr lang="zh-CN" altLang="en-US" b="1" kern="0" dirty="0" smtClean="0">
                <a:solidFill>
                  <a:srgbClr val="CC00FF"/>
                </a:solidFill>
                <a:latin typeface="Times New Roman" pitchFamily="18" charset="0"/>
                <a:ea typeface="华文楷体"/>
              </a:rPr>
              <a:t>古代农业气象经验与知识</a:t>
            </a:r>
            <a:endParaRPr lang="en-US" altLang="zh-CN"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en-US" altLang="zh-CN" sz="1600" b="1" kern="0" dirty="0">
                <a:latin typeface="Times New Roman" pitchFamily="18" charset="0"/>
                <a:ea typeface="华文楷体"/>
              </a:rPr>
              <a:t>《</a:t>
            </a:r>
            <a:r>
              <a:rPr lang="zh-CN" altLang="en-US" sz="1600" b="1" kern="0" dirty="0">
                <a:latin typeface="Times New Roman" pitchFamily="18" charset="0"/>
                <a:ea typeface="华文楷体"/>
              </a:rPr>
              <a:t>吕氏春秋</a:t>
            </a:r>
            <a:r>
              <a:rPr lang="en-US" altLang="zh-CN" sz="1600" b="1" kern="0" dirty="0">
                <a:latin typeface="Times New Roman" pitchFamily="18" charset="0"/>
                <a:ea typeface="华文楷体"/>
              </a:rPr>
              <a:t>》</a:t>
            </a:r>
            <a:r>
              <a:rPr lang="zh-CN" altLang="en-US" sz="1600" b="1" kern="0" dirty="0">
                <a:latin typeface="Times New Roman" pitchFamily="18" charset="0"/>
                <a:ea typeface="华文楷体"/>
              </a:rPr>
              <a:t>（战国）</a:t>
            </a:r>
          </a:p>
          <a:p>
            <a:pPr eaLnBrk="0" fontAlgn="base" hangingPunct="0">
              <a:lnSpc>
                <a:spcPct val="150000"/>
              </a:lnSpc>
              <a:spcBef>
                <a:spcPct val="0"/>
              </a:spcBef>
              <a:spcAft>
                <a:spcPct val="0"/>
              </a:spcAft>
              <a:buClr>
                <a:srgbClr val="330066"/>
              </a:buClr>
              <a:defRPr/>
            </a:pPr>
            <a:r>
              <a:rPr lang="zh-CN" altLang="en-US" sz="1600" b="1" kern="0" dirty="0">
                <a:latin typeface="Times New Roman" pitchFamily="18" charset="0"/>
                <a:ea typeface="华文楷体"/>
              </a:rPr>
              <a:t>   </a:t>
            </a:r>
            <a:r>
              <a:rPr lang="en-US" altLang="zh-CN" sz="1600" b="1" kern="0" dirty="0">
                <a:latin typeface="Times New Roman" pitchFamily="18" charset="0"/>
                <a:ea typeface="华文楷体"/>
              </a:rPr>
              <a:t>《</a:t>
            </a:r>
            <a:r>
              <a:rPr lang="zh-CN" altLang="en-US" sz="1600" b="1" kern="0" dirty="0">
                <a:latin typeface="Times New Roman" pitchFamily="18" charset="0"/>
                <a:ea typeface="华文楷体"/>
              </a:rPr>
              <a:t>氾胜之书</a:t>
            </a:r>
            <a:r>
              <a:rPr lang="en-US" altLang="zh-CN" sz="1600" b="1" kern="0" dirty="0">
                <a:latin typeface="Times New Roman" pitchFamily="18" charset="0"/>
                <a:ea typeface="华文楷体"/>
              </a:rPr>
              <a:t>》</a:t>
            </a:r>
            <a:r>
              <a:rPr lang="zh-CN" altLang="en-US" sz="1600" b="1" kern="0" dirty="0">
                <a:latin typeface="Times New Roman" pitchFamily="18" charset="0"/>
                <a:ea typeface="华文楷体"/>
              </a:rPr>
              <a:t>（西汉）</a:t>
            </a:r>
          </a:p>
          <a:p>
            <a:pPr eaLnBrk="0" fontAlgn="base" hangingPunct="0">
              <a:lnSpc>
                <a:spcPct val="150000"/>
              </a:lnSpc>
              <a:spcBef>
                <a:spcPct val="0"/>
              </a:spcBef>
              <a:spcAft>
                <a:spcPct val="0"/>
              </a:spcAft>
              <a:buClr>
                <a:srgbClr val="330066"/>
              </a:buClr>
              <a:defRPr/>
            </a:pPr>
            <a:r>
              <a:rPr lang="zh-CN" altLang="en-US" sz="1600" b="1" kern="0" dirty="0">
                <a:latin typeface="Times New Roman" pitchFamily="18" charset="0"/>
                <a:ea typeface="华文楷体"/>
              </a:rPr>
              <a:t>   </a:t>
            </a:r>
            <a:r>
              <a:rPr lang="en-US" altLang="zh-CN" sz="1600" b="1" kern="0" dirty="0">
                <a:latin typeface="Times New Roman" pitchFamily="18" charset="0"/>
                <a:ea typeface="华文楷体"/>
              </a:rPr>
              <a:t>《</a:t>
            </a:r>
            <a:r>
              <a:rPr lang="zh-CN" altLang="en-US" sz="1600" b="1" kern="0" dirty="0">
                <a:latin typeface="Times New Roman" pitchFamily="18" charset="0"/>
                <a:ea typeface="华文楷体"/>
              </a:rPr>
              <a:t>齐民要术</a:t>
            </a:r>
            <a:r>
              <a:rPr lang="en-US" altLang="zh-CN" sz="1600" b="1" kern="0" dirty="0">
                <a:latin typeface="Times New Roman" pitchFamily="18" charset="0"/>
                <a:ea typeface="华文楷体"/>
              </a:rPr>
              <a:t>》</a:t>
            </a:r>
            <a:r>
              <a:rPr lang="zh-CN" altLang="en-US" sz="1600" b="1" kern="0" dirty="0">
                <a:latin typeface="Times New Roman" pitchFamily="18" charset="0"/>
                <a:ea typeface="华文楷体"/>
              </a:rPr>
              <a:t>（北魏）</a:t>
            </a:r>
          </a:p>
          <a:p>
            <a:pPr eaLnBrk="0" fontAlgn="base" hangingPunct="0">
              <a:lnSpc>
                <a:spcPct val="150000"/>
              </a:lnSpc>
              <a:spcBef>
                <a:spcPct val="0"/>
              </a:spcBef>
              <a:spcAft>
                <a:spcPct val="0"/>
              </a:spcAft>
              <a:buClr>
                <a:srgbClr val="330066"/>
              </a:buClr>
              <a:defRPr/>
            </a:pPr>
            <a:r>
              <a:rPr lang="zh-CN" altLang="en-US" sz="1600" b="1" kern="0" dirty="0">
                <a:latin typeface="Times New Roman" pitchFamily="18" charset="0"/>
                <a:ea typeface="华文楷体"/>
              </a:rPr>
              <a:t>   </a:t>
            </a:r>
            <a:r>
              <a:rPr lang="en-US" altLang="zh-CN" sz="1600" b="1" kern="0" dirty="0">
                <a:latin typeface="Times New Roman" pitchFamily="18" charset="0"/>
                <a:ea typeface="华文楷体"/>
              </a:rPr>
              <a:t>《</a:t>
            </a:r>
            <a:r>
              <a:rPr lang="zh-CN" altLang="en-US" sz="1600" b="1" kern="0" dirty="0">
                <a:latin typeface="Times New Roman" pitchFamily="18" charset="0"/>
                <a:ea typeface="华文楷体"/>
              </a:rPr>
              <a:t>农书</a:t>
            </a:r>
            <a:r>
              <a:rPr lang="en-US" altLang="zh-CN" sz="1600" b="1" kern="0" dirty="0">
                <a:latin typeface="Times New Roman" pitchFamily="18" charset="0"/>
                <a:ea typeface="华文楷体"/>
              </a:rPr>
              <a:t>》</a:t>
            </a:r>
            <a:r>
              <a:rPr lang="zh-CN" altLang="en-US" sz="1600" b="1" kern="0" dirty="0">
                <a:latin typeface="Times New Roman" pitchFamily="18" charset="0"/>
                <a:ea typeface="华文楷体"/>
              </a:rPr>
              <a:t>（宋、元）</a:t>
            </a:r>
          </a:p>
          <a:p>
            <a:pPr eaLnBrk="0" fontAlgn="base" hangingPunct="0">
              <a:lnSpc>
                <a:spcPct val="150000"/>
              </a:lnSpc>
              <a:spcBef>
                <a:spcPct val="0"/>
              </a:spcBef>
              <a:spcAft>
                <a:spcPct val="0"/>
              </a:spcAft>
              <a:buClr>
                <a:srgbClr val="330066"/>
              </a:buClr>
              <a:defRPr/>
            </a:pPr>
            <a:r>
              <a:rPr lang="zh-CN" altLang="en-US" sz="1600" b="1" kern="0" dirty="0">
                <a:latin typeface="Times New Roman" pitchFamily="18" charset="0"/>
                <a:ea typeface="华文楷体"/>
              </a:rPr>
              <a:t>   </a:t>
            </a:r>
            <a:r>
              <a:rPr lang="en-US" altLang="zh-CN" sz="1600" b="1" kern="0" dirty="0">
                <a:latin typeface="Times New Roman" pitchFamily="18" charset="0"/>
                <a:ea typeface="华文楷体"/>
              </a:rPr>
              <a:t>《</a:t>
            </a:r>
            <a:r>
              <a:rPr lang="zh-CN" altLang="en-US" sz="1600" b="1" kern="0" dirty="0">
                <a:latin typeface="Times New Roman" pitchFamily="18" charset="0"/>
                <a:ea typeface="华文楷体"/>
              </a:rPr>
              <a:t>农政全书</a:t>
            </a:r>
            <a:r>
              <a:rPr lang="en-US" altLang="zh-CN" sz="1600" b="1" kern="0" dirty="0">
                <a:latin typeface="Times New Roman" pitchFamily="18" charset="0"/>
                <a:ea typeface="华文楷体"/>
              </a:rPr>
              <a:t>》</a:t>
            </a:r>
            <a:r>
              <a:rPr lang="zh-CN" altLang="en-US" sz="1600" b="1" kern="0" dirty="0">
                <a:latin typeface="Times New Roman" pitchFamily="18" charset="0"/>
                <a:ea typeface="华文楷体"/>
              </a:rPr>
              <a:t>（明）</a:t>
            </a:r>
          </a:p>
          <a:p>
            <a:pPr eaLnBrk="0" fontAlgn="base" hangingPunct="0">
              <a:lnSpc>
                <a:spcPct val="150000"/>
              </a:lnSpc>
              <a:spcBef>
                <a:spcPct val="0"/>
              </a:spcBef>
              <a:spcAft>
                <a:spcPct val="0"/>
              </a:spcAft>
              <a:buClr>
                <a:srgbClr val="330066"/>
              </a:buClr>
              <a:defRPr/>
            </a:pPr>
            <a:r>
              <a:rPr lang="zh-CN" altLang="en-US" b="1" kern="0" dirty="0">
                <a:solidFill>
                  <a:srgbClr val="CC00FF"/>
                </a:solidFill>
                <a:latin typeface="Times New Roman" pitchFamily="18" charset="0"/>
                <a:ea typeface="华文楷体"/>
              </a:rPr>
              <a:t> </a:t>
            </a:r>
            <a:endParaRPr lang="en-US" altLang="zh-CN" b="1" kern="0" dirty="0" smtClean="0">
              <a:solidFill>
                <a:srgbClr val="CC00FF"/>
              </a:solidFill>
              <a:latin typeface="Times New Roman" pitchFamily="18" charset="0"/>
              <a:ea typeface="华文楷体"/>
            </a:endParaRPr>
          </a:p>
        </p:txBody>
      </p:sp>
      <p:sp>
        <p:nvSpPr>
          <p:cNvPr id="147461" name="标题 1"/>
          <p:cNvSpPr>
            <a:spLocks noGrp="1"/>
          </p:cNvSpPr>
          <p:nvPr>
            <p:ph type="title"/>
          </p:nvPr>
        </p:nvSpPr>
        <p:spPr>
          <a:xfrm>
            <a:off x="547688" y="568325"/>
            <a:ext cx="8229600" cy="706438"/>
          </a:xfrm>
        </p:spPr>
        <p:txBody>
          <a:bodyPr/>
          <a:lstStyle/>
          <a:p>
            <a:r>
              <a:rPr kumimoji="1" lang="zh-CN" altLang="en-US" sz="3200" kern="1200" dirty="0">
                <a:solidFill>
                  <a:srgbClr val="CC00CC"/>
                </a:solidFill>
                <a:latin typeface="楷体_GB2312" pitchFamily="49" charset="-122"/>
                <a:ea typeface="楷体_GB2312" pitchFamily="49" charset="-122"/>
                <a:cs typeface="+mn-cs"/>
              </a:rPr>
              <a:t>第四节 农业气象学发展简史</a:t>
            </a:r>
          </a:p>
        </p:txBody>
      </p:sp>
      <p:pic>
        <p:nvPicPr>
          <p:cNvPr id="6146" name="Picture 2" descr="C:\Documents and Settings\Administrator\桌面\u=304103711,584734343&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29105" y="4460784"/>
            <a:ext cx="998883" cy="921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7788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9"/>
          <p:cNvSpPr>
            <a:spLocks noChangeArrowheads="1"/>
          </p:cNvSpPr>
          <p:nvPr/>
        </p:nvSpPr>
        <p:spPr bwMode="auto">
          <a:xfrm>
            <a:off x="1584325" y="1989138"/>
            <a:ext cx="61563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0"/>
              </a:spcBef>
              <a:spcAft>
                <a:spcPct val="0"/>
              </a:spcAft>
            </a:pPr>
            <a:r>
              <a:rPr lang="en-US" altLang="zh-CN" sz="2000" smtClean="0">
                <a:solidFill>
                  <a:srgbClr val="000000"/>
                </a:solidFill>
              </a:rPr>
              <a:t>welcome to use these PowerPoint templates, New Content design, 10 years experience</a:t>
            </a:r>
          </a:p>
        </p:txBody>
      </p:sp>
      <p:grpSp>
        <p:nvGrpSpPr>
          <p:cNvPr id="147459" name="Group 15"/>
          <p:cNvGrpSpPr>
            <a:grpSpLocks/>
          </p:cNvGrpSpPr>
          <p:nvPr/>
        </p:nvGrpSpPr>
        <p:grpSpPr bwMode="auto">
          <a:xfrm>
            <a:off x="938213" y="1016000"/>
            <a:ext cx="7089775" cy="4357688"/>
            <a:chOff x="1020" y="640"/>
            <a:chExt cx="3845" cy="2745"/>
          </a:xfrm>
        </p:grpSpPr>
        <p:sp>
          <p:nvSpPr>
            <p:cNvPr id="147462" name="AutoShape 7"/>
            <p:cNvSpPr>
              <a:spLocks noChangeArrowheads="1"/>
            </p:cNvSpPr>
            <p:nvPr/>
          </p:nvSpPr>
          <p:spPr bwMode="auto">
            <a:xfrm>
              <a:off x="1116" y="1003"/>
              <a:ext cx="3749" cy="2382"/>
            </a:xfrm>
            <a:prstGeom prst="roundRect">
              <a:avLst>
                <a:gd name="adj" fmla="val 5542"/>
              </a:avLst>
            </a:prstGeom>
            <a:solidFill>
              <a:schemeClr val="bg1"/>
            </a:solidFill>
            <a:ln w="38100">
              <a:solidFill>
                <a:srgbClr val="45836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3" name="Oval 4"/>
            <p:cNvSpPr>
              <a:spLocks noChangeArrowheads="1"/>
            </p:cNvSpPr>
            <p:nvPr/>
          </p:nvSpPr>
          <p:spPr bwMode="auto">
            <a:xfrm>
              <a:off x="1043" y="799"/>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4" name="Oval 10"/>
            <p:cNvSpPr>
              <a:spLocks noChangeArrowheads="1"/>
            </p:cNvSpPr>
            <p:nvPr/>
          </p:nvSpPr>
          <p:spPr bwMode="auto">
            <a:xfrm>
              <a:off x="2472" y="754"/>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47465" name="Picture 13" descr="未标题-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865965">
              <a:off x="958" y="702"/>
              <a:ext cx="54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9" name="Rectangle 16"/>
          <p:cNvSpPr>
            <a:spLocks noChangeArrowheads="1"/>
          </p:cNvSpPr>
          <p:nvPr/>
        </p:nvSpPr>
        <p:spPr bwMode="auto">
          <a:xfrm>
            <a:off x="1115227" y="1950044"/>
            <a:ext cx="6912761" cy="345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fontAlgn="base" hangingPunct="0">
              <a:lnSpc>
                <a:spcPct val="150000"/>
              </a:lnSpc>
              <a:spcBef>
                <a:spcPct val="0"/>
              </a:spcBef>
              <a:spcAft>
                <a:spcPct val="0"/>
              </a:spcAft>
              <a:buClr>
                <a:srgbClr val="330066"/>
              </a:buClr>
              <a:defRPr/>
            </a:pPr>
            <a:r>
              <a:rPr lang="zh-CN" altLang="en-US" sz="2000" b="1" kern="0" dirty="0" smtClean="0">
                <a:solidFill>
                  <a:srgbClr val="CC00FF"/>
                </a:solidFill>
                <a:latin typeface="Times New Roman" pitchFamily="18" charset="0"/>
                <a:ea typeface="华文楷体"/>
              </a:rPr>
              <a:t>一、农业气象工作开始和发展</a:t>
            </a:r>
            <a:endParaRPr lang="en-US" altLang="zh-CN" sz="2000"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en-US" altLang="zh-CN" b="1" kern="0" dirty="0" smtClean="0">
                <a:solidFill>
                  <a:srgbClr val="CC00FF"/>
                </a:solidFill>
                <a:latin typeface="Times New Roman" pitchFamily="18" charset="0"/>
                <a:ea typeface="华文楷体"/>
              </a:rPr>
              <a:t>2.</a:t>
            </a:r>
            <a:r>
              <a:rPr lang="zh-CN" altLang="en-US" b="1" kern="0" dirty="0" smtClean="0">
                <a:solidFill>
                  <a:srgbClr val="CC00FF"/>
                </a:solidFill>
                <a:latin typeface="Times New Roman" pitchFamily="18" charset="0"/>
                <a:ea typeface="华文楷体"/>
              </a:rPr>
              <a:t>近代农业气象学的建立</a:t>
            </a:r>
            <a:endParaRPr lang="en-US" altLang="zh-CN"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en-US" altLang="zh-CN" sz="1600" b="1" kern="0" dirty="0" smtClean="0">
                <a:solidFill>
                  <a:srgbClr val="000000"/>
                </a:solidFill>
                <a:latin typeface="Times New Roman" pitchFamily="18" charset="0"/>
                <a:ea typeface="华文楷体"/>
              </a:rPr>
              <a:t>1735</a:t>
            </a:r>
            <a:r>
              <a:rPr lang="zh-CN" altLang="en-US" sz="1600" b="1" kern="0" dirty="0" smtClean="0">
                <a:solidFill>
                  <a:srgbClr val="000000"/>
                </a:solidFill>
                <a:latin typeface="Times New Roman" pitchFamily="18" charset="0"/>
                <a:ea typeface="华文楷体"/>
              </a:rPr>
              <a:t>年列奥米尔 （法国）    积温衡量作物的生长速度 </a:t>
            </a:r>
            <a:endParaRPr lang="zh-CN" altLang="en-US" sz="1600" b="1" kern="0" dirty="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en-US" altLang="zh-CN" sz="1600" b="1" kern="0" dirty="0" smtClean="0">
                <a:solidFill>
                  <a:srgbClr val="000000"/>
                </a:solidFill>
                <a:latin typeface="Times New Roman" pitchFamily="18" charset="0"/>
                <a:ea typeface="华文楷体"/>
              </a:rPr>
              <a:t>1854</a:t>
            </a:r>
            <a:r>
              <a:rPr lang="zh-CN" altLang="en-US" sz="1600" b="1" kern="0" dirty="0" smtClean="0">
                <a:solidFill>
                  <a:srgbClr val="000000"/>
                </a:solidFill>
                <a:latin typeface="Times New Roman" pitchFamily="18" charset="0"/>
                <a:ea typeface="华文楷体"/>
              </a:rPr>
              <a:t>年布洛森杰（美国）农业气候相似理论</a:t>
            </a:r>
            <a:endParaRPr lang="zh-CN" altLang="en-US" sz="1600" b="1" kern="0" dirty="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en-US" altLang="zh-CN" sz="1600" b="1" kern="0" dirty="0" smtClean="0">
                <a:solidFill>
                  <a:srgbClr val="000000"/>
                </a:solidFill>
                <a:latin typeface="Times New Roman" pitchFamily="18" charset="0"/>
                <a:ea typeface="华文楷体"/>
              </a:rPr>
              <a:t>1854</a:t>
            </a:r>
            <a:r>
              <a:rPr lang="zh-CN" altLang="en-US" sz="1600" b="1" kern="0" dirty="0" smtClean="0">
                <a:solidFill>
                  <a:srgbClr val="000000"/>
                </a:solidFill>
                <a:latin typeface="Times New Roman" pitchFamily="18" charset="0"/>
                <a:ea typeface="华文楷体"/>
              </a:rPr>
              <a:t>年鲁托维奇（俄国）第一本</a:t>
            </a:r>
            <a:r>
              <a:rPr lang="en-US" altLang="zh-CN" sz="1600" b="1" kern="0" dirty="0" smtClean="0">
                <a:solidFill>
                  <a:srgbClr val="000000"/>
                </a:solidFill>
                <a:latin typeface="Times New Roman" pitchFamily="18" charset="0"/>
                <a:ea typeface="华文楷体"/>
              </a:rPr>
              <a:t>《</a:t>
            </a:r>
            <a:r>
              <a:rPr lang="zh-CN" altLang="en-US" sz="1600" b="1" kern="0" dirty="0" smtClean="0">
                <a:solidFill>
                  <a:srgbClr val="000000"/>
                </a:solidFill>
                <a:latin typeface="Times New Roman" pitchFamily="18" charset="0"/>
                <a:ea typeface="华文楷体"/>
              </a:rPr>
              <a:t>农业气象学</a:t>
            </a:r>
            <a:r>
              <a:rPr lang="en-US" altLang="zh-CN" sz="1600" b="1" kern="0" dirty="0" smtClean="0">
                <a:solidFill>
                  <a:srgbClr val="000000"/>
                </a:solidFill>
                <a:latin typeface="Times New Roman" pitchFamily="18" charset="0"/>
                <a:ea typeface="华文楷体"/>
              </a:rPr>
              <a:t>》</a:t>
            </a:r>
            <a:endParaRPr lang="zh-CN" altLang="en-US" sz="1600" b="1" kern="0" dirty="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en-US" altLang="zh-CN" sz="1600" b="1" kern="0" dirty="0" smtClean="0">
                <a:solidFill>
                  <a:srgbClr val="000000"/>
                </a:solidFill>
                <a:latin typeface="Times New Roman" pitchFamily="18" charset="0"/>
                <a:ea typeface="华文楷体"/>
              </a:rPr>
              <a:t>1872</a:t>
            </a:r>
            <a:r>
              <a:rPr lang="zh-CN" altLang="en-US" sz="1600" b="1" kern="0" dirty="0" smtClean="0">
                <a:solidFill>
                  <a:srgbClr val="000000"/>
                </a:solidFill>
                <a:latin typeface="Times New Roman" pitchFamily="18" charset="0"/>
                <a:ea typeface="华文楷体"/>
              </a:rPr>
              <a:t>年美国国家天气局开始发布每周天气和作物公报</a:t>
            </a:r>
            <a:r>
              <a:rPr lang="en-US" altLang="zh-CN" sz="1600" b="1" kern="0" dirty="0" smtClean="0">
                <a:solidFill>
                  <a:srgbClr val="000000"/>
                </a:solidFill>
                <a:latin typeface="Times New Roman" pitchFamily="18" charset="0"/>
                <a:ea typeface="华文楷体"/>
              </a:rPr>
              <a:t>—</a:t>
            </a:r>
            <a:r>
              <a:rPr lang="zh-CN" altLang="en-US" sz="1600" b="1" kern="0" dirty="0" smtClean="0">
                <a:solidFill>
                  <a:srgbClr val="000000"/>
                </a:solidFill>
                <a:latin typeface="Times New Roman" pitchFamily="18" charset="0"/>
                <a:ea typeface="华文楷体"/>
              </a:rPr>
              <a:t>最早的农业气象业务</a:t>
            </a:r>
            <a:endParaRPr lang="en-US" altLang="zh-CN" sz="1600" b="1" kern="0" dirty="0" smtClean="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en-US" altLang="zh-CN" sz="1600" b="1" kern="0" dirty="0" smtClean="0">
                <a:solidFill>
                  <a:srgbClr val="000000"/>
                </a:solidFill>
                <a:latin typeface="Times New Roman" pitchFamily="18" charset="0"/>
                <a:ea typeface="华文楷体"/>
              </a:rPr>
              <a:t>1880</a:t>
            </a:r>
            <a:r>
              <a:rPr lang="zh-CN" altLang="en-US" sz="1600" b="1" kern="0" dirty="0" smtClean="0">
                <a:solidFill>
                  <a:srgbClr val="000000"/>
                </a:solidFill>
                <a:latin typeface="Times New Roman" pitchFamily="18" charset="0"/>
                <a:ea typeface="华文楷体"/>
              </a:rPr>
              <a:t>年奥地利首次国际农业与森林气象会议</a:t>
            </a:r>
            <a:endParaRPr lang="en-US" altLang="zh-CN" sz="1600" b="1" kern="0" dirty="0" smtClean="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a:solidFill>
                  <a:srgbClr val="000000"/>
                </a:solidFill>
                <a:latin typeface="Times New Roman" pitchFamily="18" charset="0"/>
                <a:ea typeface="华文楷体"/>
              </a:rPr>
              <a:t>作为一门</a:t>
            </a:r>
            <a:r>
              <a:rPr lang="zh-CN" altLang="en-US" sz="1600" b="1" kern="0" dirty="0" smtClean="0">
                <a:solidFill>
                  <a:srgbClr val="000000"/>
                </a:solidFill>
                <a:latin typeface="Times New Roman" pitchFamily="18" charset="0"/>
                <a:ea typeface="华文楷体"/>
              </a:rPr>
              <a:t>学科，农业气象学是</a:t>
            </a:r>
            <a:r>
              <a:rPr lang="en-US" altLang="zh-CN" sz="1600" b="1" kern="0" dirty="0" smtClean="0">
                <a:solidFill>
                  <a:srgbClr val="000000"/>
                </a:solidFill>
                <a:latin typeface="Times New Roman" pitchFamily="18" charset="0"/>
                <a:ea typeface="华文楷体"/>
              </a:rPr>
              <a:t>19</a:t>
            </a:r>
            <a:r>
              <a:rPr lang="zh-CN" altLang="en-US" sz="1600" b="1" kern="0" dirty="0" smtClean="0">
                <a:solidFill>
                  <a:srgbClr val="000000"/>
                </a:solidFill>
                <a:latin typeface="Times New Roman" pitchFamily="18" charset="0"/>
                <a:ea typeface="华文楷体"/>
              </a:rPr>
              <a:t>世纪末在大气科学和农业科学发展的基础上形成的</a:t>
            </a:r>
            <a:endParaRPr lang="en-US" altLang="zh-CN" sz="1600" b="1" kern="0" dirty="0" smtClean="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en-US" altLang="zh-CN" sz="1600" b="1" kern="0" dirty="0" smtClean="0">
                <a:solidFill>
                  <a:srgbClr val="000000"/>
                </a:solidFill>
                <a:latin typeface="Times New Roman" pitchFamily="18" charset="0"/>
                <a:ea typeface="华文楷体"/>
              </a:rPr>
              <a:t>1913</a:t>
            </a:r>
            <a:r>
              <a:rPr lang="zh-CN" altLang="en-US" sz="1600" b="1" kern="0" dirty="0" smtClean="0">
                <a:solidFill>
                  <a:srgbClr val="000000"/>
                </a:solidFill>
                <a:latin typeface="Times New Roman" pitchFamily="18" charset="0"/>
                <a:ea typeface="华文楷体"/>
              </a:rPr>
              <a:t>年世界气象组织设立农业气象委员会</a:t>
            </a:r>
            <a:endParaRPr lang="en-US" altLang="zh-CN" sz="1600" b="1" kern="0" dirty="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endParaRPr lang="en-US" altLang="zh-CN" b="1" kern="0" dirty="0" smtClean="0">
              <a:solidFill>
                <a:srgbClr val="CC00FF"/>
              </a:solidFill>
              <a:latin typeface="Times New Roman" pitchFamily="18" charset="0"/>
              <a:ea typeface="华文楷体"/>
            </a:endParaRPr>
          </a:p>
        </p:txBody>
      </p:sp>
      <p:sp>
        <p:nvSpPr>
          <p:cNvPr id="147461" name="标题 1"/>
          <p:cNvSpPr>
            <a:spLocks noGrp="1"/>
          </p:cNvSpPr>
          <p:nvPr>
            <p:ph type="title"/>
          </p:nvPr>
        </p:nvSpPr>
        <p:spPr>
          <a:xfrm>
            <a:off x="547688" y="568325"/>
            <a:ext cx="8229600" cy="706438"/>
          </a:xfrm>
        </p:spPr>
        <p:txBody>
          <a:bodyPr/>
          <a:lstStyle/>
          <a:p>
            <a:r>
              <a:rPr kumimoji="1" lang="zh-CN" altLang="en-US" sz="3200" kern="1200" dirty="0">
                <a:solidFill>
                  <a:srgbClr val="CC00CC"/>
                </a:solidFill>
                <a:latin typeface="楷体_GB2312" pitchFamily="49" charset="-122"/>
                <a:ea typeface="楷体_GB2312" pitchFamily="49" charset="-122"/>
                <a:cs typeface="+mn-cs"/>
              </a:rPr>
              <a:t>第四节 农业气象学发展简史</a:t>
            </a:r>
          </a:p>
        </p:txBody>
      </p:sp>
      <p:pic>
        <p:nvPicPr>
          <p:cNvPr id="6146" name="Picture 2" descr="C:\Documents and Settings\Administrator\桌面\u=304103711,584734343&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64625" y="4725144"/>
            <a:ext cx="998883" cy="921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58961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9"/>
          <p:cNvSpPr>
            <a:spLocks noChangeArrowheads="1"/>
          </p:cNvSpPr>
          <p:nvPr/>
        </p:nvSpPr>
        <p:spPr bwMode="auto">
          <a:xfrm>
            <a:off x="1584325" y="1989138"/>
            <a:ext cx="61563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0"/>
              </a:spcBef>
              <a:spcAft>
                <a:spcPct val="0"/>
              </a:spcAft>
            </a:pPr>
            <a:r>
              <a:rPr lang="en-US" altLang="zh-CN" sz="2000" smtClean="0">
                <a:solidFill>
                  <a:srgbClr val="000000"/>
                </a:solidFill>
              </a:rPr>
              <a:t>welcome to use these PowerPoint templates, New Content design, 10 years experience</a:t>
            </a:r>
          </a:p>
        </p:txBody>
      </p:sp>
      <p:grpSp>
        <p:nvGrpSpPr>
          <p:cNvPr id="147459" name="Group 15"/>
          <p:cNvGrpSpPr>
            <a:grpSpLocks/>
          </p:cNvGrpSpPr>
          <p:nvPr/>
        </p:nvGrpSpPr>
        <p:grpSpPr bwMode="auto">
          <a:xfrm>
            <a:off x="938213" y="1016000"/>
            <a:ext cx="7089775" cy="4357688"/>
            <a:chOff x="1020" y="640"/>
            <a:chExt cx="3845" cy="2745"/>
          </a:xfrm>
        </p:grpSpPr>
        <p:sp>
          <p:nvSpPr>
            <p:cNvPr id="147462" name="AutoShape 7"/>
            <p:cNvSpPr>
              <a:spLocks noChangeArrowheads="1"/>
            </p:cNvSpPr>
            <p:nvPr/>
          </p:nvSpPr>
          <p:spPr bwMode="auto">
            <a:xfrm>
              <a:off x="1116" y="1003"/>
              <a:ext cx="3749" cy="2382"/>
            </a:xfrm>
            <a:prstGeom prst="roundRect">
              <a:avLst>
                <a:gd name="adj" fmla="val 5542"/>
              </a:avLst>
            </a:prstGeom>
            <a:solidFill>
              <a:schemeClr val="bg1"/>
            </a:solidFill>
            <a:ln w="38100">
              <a:solidFill>
                <a:srgbClr val="45836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3" name="Oval 4"/>
            <p:cNvSpPr>
              <a:spLocks noChangeArrowheads="1"/>
            </p:cNvSpPr>
            <p:nvPr/>
          </p:nvSpPr>
          <p:spPr bwMode="auto">
            <a:xfrm>
              <a:off x="1043" y="799"/>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4" name="Oval 10"/>
            <p:cNvSpPr>
              <a:spLocks noChangeArrowheads="1"/>
            </p:cNvSpPr>
            <p:nvPr/>
          </p:nvSpPr>
          <p:spPr bwMode="auto">
            <a:xfrm>
              <a:off x="2472" y="754"/>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47465" name="Picture 13" descr="未标题-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865965">
              <a:off x="958" y="702"/>
              <a:ext cx="54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9" name="Rectangle 16"/>
          <p:cNvSpPr>
            <a:spLocks noChangeArrowheads="1"/>
          </p:cNvSpPr>
          <p:nvPr/>
        </p:nvSpPr>
        <p:spPr bwMode="auto">
          <a:xfrm>
            <a:off x="1115227" y="1950044"/>
            <a:ext cx="6912761" cy="345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fontAlgn="base" hangingPunct="0">
              <a:lnSpc>
                <a:spcPct val="150000"/>
              </a:lnSpc>
              <a:spcBef>
                <a:spcPct val="0"/>
              </a:spcBef>
              <a:spcAft>
                <a:spcPct val="0"/>
              </a:spcAft>
              <a:buClr>
                <a:srgbClr val="330066"/>
              </a:buClr>
              <a:defRPr/>
            </a:pPr>
            <a:r>
              <a:rPr lang="zh-CN" altLang="en-US" sz="2000" b="1" kern="0" dirty="0" smtClean="0">
                <a:solidFill>
                  <a:srgbClr val="CC00FF"/>
                </a:solidFill>
                <a:latin typeface="Times New Roman" pitchFamily="18" charset="0"/>
                <a:ea typeface="华文楷体"/>
              </a:rPr>
              <a:t>一、农业气象工作开始和发展</a:t>
            </a:r>
            <a:endParaRPr lang="en-US" altLang="zh-CN" sz="2000"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en-US" altLang="zh-CN" b="1" kern="0" dirty="0" smtClean="0">
                <a:solidFill>
                  <a:srgbClr val="CC00FF"/>
                </a:solidFill>
                <a:latin typeface="Times New Roman" pitchFamily="18" charset="0"/>
                <a:ea typeface="华文楷体"/>
              </a:rPr>
              <a:t>2.</a:t>
            </a:r>
            <a:r>
              <a:rPr lang="zh-CN" altLang="en-US" b="1" kern="0" dirty="0" smtClean="0">
                <a:solidFill>
                  <a:srgbClr val="CC00FF"/>
                </a:solidFill>
                <a:latin typeface="Times New Roman" pitchFamily="18" charset="0"/>
                <a:ea typeface="华文楷体"/>
              </a:rPr>
              <a:t>现代农业气象学的发展</a:t>
            </a:r>
            <a:endParaRPr lang="en-US" altLang="zh-CN"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smtClean="0">
                <a:latin typeface="Times New Roman" pitchFamily="18" charset="0"/>
                <a:ea typeface="华文楷体"/>
              </a:rPr>
              <a:t>农业气象学形成一门完整的独立的科学并进行系统的研究是从</a:t>
            </a:r>
            <a:r>
              <a:rPr lang="en-US" altLang="zh-CN" sz="1600" b="1" kern="0" dirty="0" smtClean="0">
                <a:latin typeface="Times New Roman" pitchFamily="18" charset="0"/>
                <a:ea typeface="华文楷体"/>
              </a:rPr>
              <a:t>20</a:t>
            </a:r>
            <a:r>
              <a:rPr lang="zh-CN" altLang="en-US" sz="1600" b="1" kern="0" dirty="0" smtClean="0">
                <a:latin typeface="Times New Roman" pitchFamily="18" charset="0"/>
                <a:ea typeface="华文楷体"/>
              </a:rPr>
              <a:t>世纪</a:t>
            </a:r>
            <a:r>
              <a:rPr lang="en-US" altLang="zh-CN" sz="1600" b="1" kern="0" dirty="0" smtClean="0">
                <a:latin typeface="Times New Roman" pitchFamily="18" charset="0"/>
                <a:ea typeface="华文楷体"/>
              </a:rPr>
              <a:t>30</a:t>
            </a:r>
            <a:r>
              <a:rPr lang="zh-CN" altLang="en-US" sz="1600" b="1" kern="0" dirty="0" smtClean="0">
                <a:latin typeface="Times New Roman" pitchFamily="18" charset="0"/>
                <a:ea typeface="华文楷体"/>
              </a:rPr>
              <a:t>年代开始的。</a:t>
            </a:r>
            <a:endParaRPr lang="en-US" altLang="zh-CN" sz="1600" b="1" kern="0" dirty="0" smtClean="0">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smtClean="0">
                <a:latin typeface="Times New Roman" pitchFamily="18" charset="0"/>
                <a:ea typeface="华文楷体"/>
              </a:rPr>
              <a:t>日本：</a:t>
            </a:r>
            <a:r>
              <a:rPr lang="en-US" altLang="zh-CN" sz="1600" b="1" kern="0" dirty="0" smtClean="0">
                <a:latin typeface="Times New Roman" pitchFamily="18" charset="0"/>
                <a:ea typeface="华文楷体"/>
              </a:rPr>
              <a:t>1930</a:t>
            </a:r>
            <a:r>
              <a:rPr lang="zh-CN" altLang="en-US" sz="1600" b="1" kern="0" dirty="0" smtClean="0">
                <a:latin typeface="Times New Roman" pitchFamily="18" charset="0"/>
                <a:ea typeface="华文楷体"/>
              </a:rPr>
              <a:t>年成立农业气象科，</a:t>
            </a:r>
            <a:r>
              <a:rPr lang="en-US" altLang="zh-CN" sz="1600" b="1" kern="0" dirty="0" smtClean="0">
                <a:latin typeface="Times New Roman" pitchFamily="18" charset="0"/>
                <a:ea typeface="华文楷体"/>
              </a:rPr>
              <a:t>1940</a:t>
            </a:r>
            <a:r>
              <a:rPr lang="zh-CN" altLang="en-US" sz="1600" b="1" kern="0" dirty="0" smtClean="0">
                <a:latin typeface="Times New Roman" pitchFamily="18" charset="0"/>
                <a:ea typeface="华文楷体"/>
              </a:rPr>
              <a:t>年改为农业气象部，</a:t>
            </a:r>
            <a:r>
              <a:rPr lang="en-US" altLang="zh-CN" sz="1600" b="1" kern="0" dirty="0" smtClean="0">
                <a:latin typeface="Times New Roman" pitchFamily="18" charset="0"/>
                <a:ea typeface="华文楷体"/>
              </a:rPr>
              <a:t>1942</a:t>
            </a:r>
            <a:r>
              <a:rPr lang="zh-CN" altLang="en-US" sz="1600" b="1" kern="0" dirty="0" smtClean="0">
                <a:latin typeface="Times New Roman" pitchFamily="18" charset="0"/>
                <a:ea typeface="华文楷体"/>
              </a:rPr>
              <a:t>年创立农业气象学会</a:t>
            </a:r>
            <a:endParaRPr lang="en-US" altLang="zh-CN" sz="1600" b="1" kern="0" dirty="0" smtClean="0">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smtClean="0">
                <a:latin typeface="Times New Roman" pitchFamily="18" charset="0"/>
                <a:ea typeface="华文楷体"/>
              </a:rPr>
              <a:t>德国：</a:t>
            </a:r>
            <a:r>
              <a:rPr lang="en-US" altLang="zh-CN" sz="1600" b="1" kern="0" dirty="0" smtClean="0">
                <a:latin typeface="Times New Roman" pitchFamily="18" charset="0"/>
                <a:ea typeface="华文楷体"/>
              </a:rPr>
              <a:t>1936</a:t>
            </a:r>
            <a:r>
              <a:rPr lang="zh-CN" altLang="en-US" sz="1600" b="1" kern="0" dirty="0" smtClean="0">
                <a:latin typeface="Times New Roman" pitchFamily="18" charset="0"/>
                <a:ea typeface="华文楷体"/>
              </a:rPr>
              <a:t>年成立农业气象处</a:t>
            </a:r>
            <a:endParaRPr lang="en-US" altLang="zh-CN" sz="1600" b="1" kern="0" dirty="0" smtClean="0">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smtClean="0">
                <a:latin typeface="Times New Roman" pitchFamily="18" charset="0"/>
                <a:ea typeface="华文楷体"/>
              </a:rPr>
              <a:t>苏联：</a:t>
            </a:r>
            <a:r>
              <a:rPr lang="en-US" altLang="zh-CN" sz="1600" b="1" kern="0" dirty="0" smtClean="0">
                <a:latin typeface="Times New Roman" pitchFamily="18" charset="0"/>
                <a:ea typeface="华文楷体"/>
              </a:rPr>
              <a:t>1937</a:t>
            </a:r>
            <a:r>
              <a:rPr lang="zh-CN" altLang="en-US" sz="1600" b="1" kern="0" dirty="0" smtClean="0">
                <a:latin typeface="Times New Roman" pitchFamily="18" charset="0"/>
                <a:ea typeface="华文楷体"/>
              </a:rPr>
              <a:t>年出版</a:t>
            </a:r>
            <a:r>
              <a:rPr lang="en-US" altLang="zh-CN" sz="1600" b="1" kern="0" dirty="0">
                <a:latin typeface="Times New Roman" pitchFamily="18" charset="0"/>
                <a:ea typeface="华文楷体"/>
              </a:rPr>
              <a:t>《</a:t>
            </a:r>
            <a:r>
              <a:rPr lang="zh-CN" altLang="en-US" sz="1600" b="1" kern="0" dirty="0" smtClean="0">
                <a:latin typeface="Times New Roman" pitchFamily="18" charset="0"/>
                <a:ea typeface="华文楷体"/>
              </a:rPr>
              <a:t>世界农业气候手册</a:t>
            </a:r>
            <a:r>
              <a:rPr lang="en-US" altLang="zh-CN" sz="1600" b="1" kern="0" dirty="0" smtClean="0">
                <a:latin typeface="Times New Roman" pitchFamily="18" charset="0"/>
                <a:ea typeface="华文楷体"/>
              </a:rPr>
              <a:t>》</a:t>
            </a:r>
          </a:p>
          <a:p>
            <a:pPr eaLnBrk="0" fontAlgn="base" hangingPunct="0">
              <a:lnSpc>
                <a:spcPct val="150000"/>
              </a:lnSpc>
              <a:spcBef>
                <a:spcPct val="0"/>
              </a:spcBef>
              <a:spcAft>
                <a:spcPct val="0"/>
              </a:spcAft>
              <a:buClr>
                <a:srgbClr val="330066"/>
              </a:buClr>
              <a:defRPr/>
            </a:pPr>
            <a:r>
              <a:rPr lang="zh-CN" altLang="en-US" sz="1600" b="1" kern="0" dirty="0" smtClean="0">
                <a:latin typeface="Times New Roman" pitchFamily="18" charset="0"/>
                <a:ea typeface="华文楷体"/>
              </a:rPr>
              <a:t>中国：</a:t>
            </a:r>
            <a:r>
              <a:rPr lang="en-US" altLang="zh-CN" sz="1600" b="1" kern="0" dirty="0" smtClean="0">
                <a:latin typeface="Times New Roman" pitchFamily="18" charset="0"/>
                <a:ea typeface="华文楷体"/>
              </a:rPr>
              <a:t>1953</a:t>
            </a:r>
            <a:r>
              <a:rPr lang="zh-CN" altLang="en-US" sz="1600" b="1" kern="0" dirty="0" smtClean="0">
                <a:latin typeface="Times New Roman" pitchFamily="18" charset="0"/>
                <a:ea typeface="华文楷体"/>
              </a:rPr>
              <a:t>年开始设立农业气象业务单位</a:t>
            </a:r>
            <a:endParaRPr lang="en-US" altLang="zh-CN" sz="1600" b="1" kern="0" dirty="0" smtClean="0">
              <a:latin typeface="Times New Roman" pitchFamily="18" charset="0"/>
              <a:ea typeface="华文楷体"/>
            </a:endParaRPr>
          </a:p>
        </p:txBody>
      </p:sp>
      <p:sp>
        <p:nvSpPr>
          <p:cNvPr id="147461" name="标题 1"/>
          <p:cNvSpPr>
            <a:spLocks noGrp="1"/>
          </p:cNvSpPr>
          <p:nvPr>
            <p:ph type="title"/>
          </p:nvPr>
        </p:nvSpPr>
        <p:spPr>
          <a:xfrm>
            <a:off x="547688" y="568325"/>
            <a:ext cx="8229600" cy="706438"/>
          </a:xfrm>
        </p:spPr>
        <p:txBody>
          <a:bodyPr/>
          <a:lstStyle/>
          <a:p>
            <a:r>
              <a:rPr kumimoji="1" lang="zh-CN" altLang="en-US" sz="3200" kern="1200" dirty="0">
                <a:solidFill>
                  <a:srgbClr val="CC00CC"/>
                </a:solidFill>
                <a:latin typeface="楷体_GB2312" pitchFamily="49" charset="-122"/>
                <a:ea typeface="楷体_GB2312" pitchFamily="49" charset="-122"/>
                <a:cs typeface="+mn-cs"/>
              </a:rPr>
              <a:t>第四节 农业气象学发展简史</a:t>
            </a:r>
          </a:p>
        </p:txBody>
      </p:sp>
      <p:pic>
        <p:nvPicPr>
          <p:cNvPr id="6146" name="Picture 2" descr="C:\Documents and Settings\Administrator\桌面\u=304103711,584734343&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64625" y="4725144"/>
            <a:ext cx="998883" cy="921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1558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9"/>
          <p:cNvSpPr>
            <a:spLocks noChangeArrowheads="1"/>
          </p:cNvSpPr>
          <p:nvPr/>
        </p:nvSpPr>
        <p:spPr bwMode="auto">
          <a:xfrm>
            <a:off x="1584325" y="1989138"/>
            <a:ext cx="61563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0"/>
              </a:spcBef>
              <a:spcAft>
                <a:spcPct val="0"/>
              </a:spcAft>
            </a:pPr>
            <a:r>
              <a:rPr lang="en-US" altLang="zh-CN" sz="2000" smtClean="0">
                <a:solidFill>
                  <a:srgbClr val="000000"/>
                </a:solidFill>
              </a:rPr>
              <a:t>welcome to use these PowerPoint templates, New Content design, 10 years experience</a:t>
            </a:r>
          </a:p>
        </p:txBody>
      </p:sp>
      <p:grpSp>
        <p:nvGrpSpPr>
          <p:cNvPr id="147459" name="Group 15"/>
          <p:cNvGrpSpPr>
            <a:grpSpLocks/>
          </p:cNvGrpSpPr>
          <p:nvPr/>
        </p:nvGrpSpPr>
        <p:grpSpPr bwMode="auto">
          <a:xfrm>
            <a:off x="938213" y="1016000"/>
            <a:ext cx="7089775" cy="4357688"/>
            <a:chOff x="1020" y="640"/>
            <a:chExt cx="3845" cy="2745"/>
          </a:xfrm>
        </p:grpSpPr>
        <p:sp>
          <p:nvSpPr>
            <p:cNvPr id="147462" name="AutoShape 7"/>
            <p:cNvSpPr>
              <a:spLocks noChangeArrowheads="1"/>
            </p:cNvSpPr>
            <p:nvPr/>
          </p:nvSpPr>
          <p:spPr bwMode="auto">
            <a:xfrm>
              <a:off x="1116" y="1003"/>
              <a:ext cx="3749" cy="2382"/>
            </a:xfrm>
            <a:prstGeom prst="roundRect">
              <a:avLst>
                <a:gd name="adj" fmla="val 5542"/>
              </a:avLst>
            </a:prstGeom>
            <a:solidFill>
              <a:schemeClr val="bg1"/>
            </a:solidFill>
            <a:ln w="38100">
              <a:solidFill>
                <a:srgbClr val="45836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3" name="Oval 4"/>
            <p:cNvSpPr>
              <a:spLocks noChangeArrowheads="1"/>
            </p:cNvSpPr>
            <p:nvPr/>
          </p:nvSpPr>
          <p:spPr bwMode="auto">
            <a:xfrm>
              <a:off x="1043" y="799"/>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4" name="Oval 10"/>
            <p:cNvSpPr>
              <a:spLocks noChangeArrowheads="1"/>
            </p:cNvSpPr>
            <p:nvPr/>
          </p:nvSpPr>
          <p:spPr bwMode="auto">
            <a:xfrm>
              <a:off x="2472" y="754"/>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47465" name="Picture 13" descr="未标题-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865965">
              <a:off x="958" y="702"/>
              <a:ext cx="54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9" name="Rectangle 16"/>
          <p:cNvSpPr>
            <a:spLocks noChangeArrowheads="1"/>
          </p:cNvSpPr>
          <p:nvPr/>
        </p:nvSpPr>
        <p:spPr bwMode="auto">
          <a:xfrm>
            <a:off x="1115227" y="1950044"/>
            <a:ext cx="6912761" cy="345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fontAlgn="base" hangingPunct="0">
              <a:lnSpc>
                <a:spcPct val="150000"/>
              </a:lnSpc>
              <a:spcBef>
                <a:spcPct val="0"/>
              </a:spcBef>
              <a:spcAft>
                <a:spcPct val="0"/>
              </a:spcAft>
              <a:buClr>
                <a:srgbClr val="330066"/>
              </a:buClr>
              <a:defRPr/>
            </a:pPr>
            <a:r>
              <a:rPr lang="zh-CN" altLang="en-US" sz="2000" b="1" kern="0" dirty="0" smtClean="0">
                <a:solidFill>
                  <a:srgbClr val="CC00FF"/>
                </a:solidFill>
                <a:latin typeface="Times New Roman" pitchFamily="18" charset="0"/>
                <a:ea typeface="华文楷体"/>
              </a:rPr>
              <a:t>二、国外现代农业气象学主要进展</a:t>
            </a:r>
            <a:endParaRPr lang="en-US" altLang="zh-CN" sz="2000"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smtClean="0">
                <a:solidFill>
                  <a:srgbClr val="000000"/>
                </a:solidFill>
                <a:latin typeface="Times New Roman" pitchFamily="18" charset="0"/>
                <a:ea typeface="华文楷体"/>
              </a:rPr>
              <a:t>农业气象工作处在先进水平的主要有：</a:t>
            </a:r>
            <a:endParaRPr lang="en-US" altLang="zh-CN" sz="1600" b="1" kern="0" dirty="0" smtClean="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smtClean="0">
                <a:solidFill>
                  <a:srgbClr val="000000"/>
                </a:solidFill>
                <a:latin typeface="Times New Roman" pitchFamily="18" charset="0"/>
                <a:ea typeface="华文楷体"/>
              </a:rPr>
              <a:t>美国、日本、英国、以色列、俄罗斯、加拿大、澳大利亚</a:t>
            </a:r>
            <a:endParaRPr lang="en-US" altLang="zh-CN" sz="1600" b="1" kern="0" dirty="0" smtClean="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a:solidFill>
                  <a:srgbClr val="000000"/>
                </a:solidFill>
                <a:latin typeface="Times New Roman" pitchFamily="18" charset="0"/>
                <a:ea typeface="华文楷体"/>
              </a:rPr>
              <a:t>世界农业</a:t>
            </a:r>
            <a:r>
              <a:rPr lang="zh-CN" altLang="en-US" sz="1600" b="1" kern="0" dirty="0" smtClean="0">
                <a:solidFill>
                  <a:srgbClr val="000000"/>
                </a:solidFill>
                <a:latin typeface="Times New Roman" pitchFamily="18" charset="0"/>
                <a:ea typeface="华文楷体"/>
              </a:rPr>
              <a:t>气象总的发展趋势：</a:t>
            </a:r>
            <a:endParaRPr lang="en-US" altLang="zh-CN" sz="1600" b="1" kern="0" dirty="0" smtClean="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smtClean="0">
                <a:solidFill>
                  <a:srgbClr val="000000"/>
                </a:solidFill>
                <a:latin typeface="Times New Roman" pitchFamily="18" charset="0"/>
                <a:ea typeface="华文楷体"/>
              </a:rPr>
              <a:t>国际性协作和综合研究日益发展，农业气象研究领域日益扩大，在生产对象上从单一作物发展到大农业、大粮食气象，从个体到群体进行不同尺度的研究，从农业气象本身拓展到资源管理、土地使用规划、生态效益评估、社会经济效益评价等综合研究。</a:t>
            </a:r>
            <a:endParaRPr lang="en-US" altLang="zh-CN" sz="1600" b="1" kern="0" dirty="0" smtClean="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a:solidFill>
                  <a:srgbClr val="000000"/>
                </a:solidFill>
                <a:latin typeface="Times New Roman" pitchFamily="18" charset="0"/>
                <a:ea typeface="华文楷体"/>
              </a:rPr>
              <a:t>方法</a:t>
            </a:r>
            <a:r>
              <a:rPr lang="zh-CN" altLang="en-US" sz="1600" b="1" kern="0" dirty="0" smtClean="0">
                <a:solidFill>
                  <a:srgbClr val="000000"/>
                </a:solidFill>
                <a:latin typeface="Times New Roman" pitchFamily="18" charset="0"/>
                <a:ea typeface="华文楷体"/>
              </a:rPr>
              <a:t>上从统计方法到机制、过程、模式研究。</a:t>
            </a:r>
            <a:endParaRPr lang="en-US" altLang="zh-CN" sz="1600" b="1" kern="0" dirty="0" smtClean="0">
              <a:solidFill>
                <a:srgbClr val="000000"/>
              </a:solidFill>
              <a:latin typeface="Times New Roman" pitchFamily="18" charset="0"/>
              <a:ea typeface="华文楷体"/>
            </a:endParaRPr>
          </a:p>
        </p:txBody>
      </p:sp>
      <p:sp>
        <p:nvSpPr>
          <p:cNvPr id="147461" name="标题 1"/>
          <p:cNvSpPr>
            <a:spLocks noGrp="1"/>
          </p:cNvSpPr>
          <p:nvPr>
            <p:ph type="title"/>
          </p:nvPr>
        </p:nvSpPr>
        <p:spPr>
          <a:xfrm>
            <a:off x="547688" y="568325"/>
            <a:ext cx="8229600" cy="706438"/>
          </a:xfrm>
        </p:spPr>
        <p:txBody>
          <a:bodyPr/>
          <a:lstStyle/>
          <a:p>
            <a:r>
              <a:rPr kumimoji="1" lang="zh-CN" altLang="en-US" sz="3200" kern="1200" dirty="0">
                <a:solidFill>
                  <a:srgbClr val="CC00CC"/>
                </a:solidFill>
                <a:latin typeface="楷体_GB2312" pitchFamily="49" charset="-122"/>
                <a:ea typeface="楷体_GB2312" pitchFamily="49" charset="-122"/>
                <a:cs typeface="+mn-cs"/>
              </a:rPr>
              <a:t>第四节 农业气象学发展简史</a:t>
            </a:r>
          </a:p>
        </p:txBody>
      </p:sp>
      <p:pic>
        <p:nvPicPr>
          <p:cNvPr id="6146" name="Picture 2" descr="C:\Documents and Settings\Administrator\桌面\u=304103711,584734343&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64625" y="4725144"/>
            <a:ext cx="998883" cy="921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31741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9"/>
          <p:cNvSpPr>
            <a:spLocks noChangeArrowheads="1"/>
          </p:cNvSpPr>
          <p:nvPr/>
        </p:nvSpPr>
        <p:spPr bwMode="auto">
          <a:xfrm>
            <a:off x="1584325" y="1989138"/>
            <a:ext cx="61563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0"/>
              </a:spcBef>
              <a:spcAft>
                <a:spcPct val="0"/>
              </a:spcAft>
            </a:pPr>
            <a:r>
              <a:rPr lang="en-US" altLang="zh-CN" sz="2000" smtClean="0">
                <a:solidFill>
                  <a:srgbClr val="000000"/>
                </a:solidFill>
              </a:rPr>
              <a:t>welcome to use these PowerPoint templates, New Content design, 10 years experience</a:t>
            </a:r>
          </a:p>
        </p:txBody>
      </p:sp>
      <p:grpSp>
        <p:nvGrpSpPr>
          <p:cNvPr id="147459" name="Group 15"/>
          <p:cNvGrpSpPr>
            <a:grpSpLocks/>
          </p:cNvGrpSpPr>
          <p:nvPr/>
        </p:nvGrpSpPr>
        <p:grpSpPr bwMode="auto">
          <a:xfrm>
            <a:off x="938213" y="1016000"/>
            <a:ext cx="7089775" cy="4357688"/>
            <a:chOff x="1020" y="640"/>
            <a:chExt cx="3845" cy="2745"/>
          </a:xfrm>
        </p:grpSpPr>
        <p:sp>
          <p:nvSpPr>
            <p:cNvPr id="147462" name="AutoShape 7"/>
            <p:cNvSpPr>
              <a:spLocks noChangeArrowheads="1"/>
            </p:cNvSpPr>
            <p:nvPr/>
          </p:nvSpPr>
          <p:spPr bwMode="auto">
            <a:xfrm>
              <a:off x="1116" y="1003"/>
              <a:ext cx="3749" cy="2382"/>
            </a:xfrm>
            <a:prstGeom prst="roundRect">
              <a:avLst>
                <a:gd name="adj" fmla="val 5542"/>
              </a:avLst>
            </a:prstGeom>
            <a:solidFill>
              <a:schemeClr val="bg1"/>
            </a:solidFill>
            <a:ln w="38100">
              <a:solidFill>
                <a:srgbClr val="45836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3" name="Oval 4"/>
            <p:cNvSpPr>
              <a:spLocks noChangeArrowheads="1"/>
            </p:cNvSpPr>
            <p:nvPr/>
          </p:nvSpPr>
          <p:spPr bwMode="auto">
            <a:xfrm>
              <a:off x="1043" y="799"/>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4" name="Oval 10"/>
            <p:cNvSpPr>
              <a:spLocks noChangeArrowheads="1"/>
            </p:cNvSpPr>
            <p:nvPr/>
          </p:nvSpPr>
          <p:spPr bwMode="auto">
            <a:xfrm>
              <a:off x="2472" y="754"/>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47465" name="Picture 13" descr="未标题-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865965">
              <a:off x="958" y="702"/>
              <a:ext cx="54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9" name="Rectangle 16"/>
          <p:cNvSpPr>
            <a:spLocks noChangeArrowheads="1"/>
          </p:cNvSpPr>
          <p:nvPr/>
        </p:nvSpPr>
        <p:spPr bwMode="auto">
          <a:xfrm>
            <a:off x="1115227" y="1950044"/>
            <a:ext cx="6912761" cy="345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fontAlgn="base" hangingPunct="0">
              <a:lnSpc>
                <a:spcPct val="150000"/>
              </a:lnSpc>
              <a:spcBef>
                <a:spcPct val="0"/>
              </a:spcBef>
              <a:spcAft>
                <a:spcPct val="0"/>
              </a:spcAft>
              <a:buClr>
                <a:srgbClr val="330066"/>
              </a:buClr>
              <a:defRPr/>
            </a:pPr>
            <a:r>
              <a:rPr lang="zh-CN" altLang="en-US" sz="2000" b="1" kern="0" dirty="0" smtClean="0">
                <a:solidFill>
                  <a:srgbClr val="CC00FF"/>
                </a:solidFill>
                <a:latin typeface="Times New Roman" pitchFamily="18" charset="0"/>
                <a:ea typeface="华文楷体"/>
              </a:rPr>
              <a:t>二、国外现代农业气象学主要进展</a:t>
            </a:r>
            <a:endParaRPr lang="en-US" altLang="zh-CN" sz="2000"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smtClean="0">
                <a:solidFill>
                  <a:srgbClr val="000000"/>
                </a:solidFill>
                <a:latin typeface="Times New Roman" pitchFamily="18" charset="0"/>
                <a:ea typeface="华文楷体"/>
              </a:rPr>
              <a:t>大量采用高分辨率高光谱的卫星遥感、地理信息系统和模拟计算新技术，实现了大范围高精度的农业气象气候资源评估、农业气象灾害监测、作物长势监测和产量预报研究。</a:t>
            </a:r>
            <a:endParaRPr lang="en-US" altLang="zh-CN" sz="1600" b="1" kern="0" dirty="0" smtClean="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a:solidFill>
                  <a:srgbClr val="000000"/>
                </a:solidFill>
                <a:latin typeface="Times New Roman" pitchFamily="18" charset="0"/>
                <a:ea typeface="华文楷体"/>
              </a:rPr>
              <a:t>农业气象观测设备更新</a:t>
            </a:r>
            <a:r>
              <a:rPr lang="zh-CN" altLang="en-US" sz="1600" b="1" kern="0" dirty="0" smtClean="0">
                <a:solidFill>
                  <a:srgbClr val="000000"/>
                </a:solidFill>
                <a:latin typeface="Times New Roman" pitchFamily="18" charset="0"/>
                <a:ea typeface="华文楷体"/>
              </a:rPr>
              <a:t>换代，数据采集的自动化程度大大提高。</a:t>
            </a:r>
            <a:endParaRPr lang="en-US" altLang="zh-CN" sz="1600" b="1" kern="0" dirty="0" smtClean="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smtClean="0">
                <a:solidFill>
                  <a:srgbClr val="000000"/>
                </a:solidFill>
                <a:latin typeface="Times New Roman" pitchFamily="18" charset="0"/>
                <a:ea typeface="华文楷体"/>
              </a:rPr>
              <a:t>人工气候室（箱）的应用。</a:t>
            </a:r>
            <a:endParaRPr lang="en-US" altLang="zh-CN" sz="1600" b="1" kern="0" dirty="0" smtClean="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smtClean="0">
                <a:solidFill>
                  <a:srgbClr val="000000"/>
                </a:solidFill>
                <a:latin typeface="Times New Roman" pitchFamily="18" charset="0"/>
                <a:ea typeface="华文楷体"/>
              </a:rPr>
              <a:t>自动化、可视化、网络化的业务系统。</a:t>
            </a:r>
            <a:endParaRPr lang="en-US" altLang="zh-CN" sz="1600" b="1" kern="0" dirty="0" smtClean="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endParaRPr lang="en-US" altLang="zh-CN" sz="1600" b="1" kern="0" dirty="0" smtClean="0">
              <a:solidFill>
                <a:srgbClr val="000000"/>
              </a:solidFill>
              <a:latin typeface="Times New Roman" pitchFamily="18" charset="0"/>
              <a:ea typeface="华文楷体"/>
            </a:endParaRPr>
          </a:p>
        </p:txBody>
      </p:sp>
      <p:sp>
        <p:nvSpPr>
          <p:cNvPr id="147461" name="标题 1"/>
          <p:cNvSpPr>
            <a:spLocks noGrp="1"/>
          </p:cNvSpPr>
          <p:nvPr>
            <p:ph type="title"/>
          </p:nvPr>
        </p:nvSpPr>
        <p:spPr>
          <a:xfrm>
            <a:off x="547688" y="568325"/>
            <a:ext cx="8229600" cy="706438"/>
          </a:xfrm>
        </p:spPr>
        <p:txBody>
          <a:bodyPr/>
          <a:lstStyle/>
          <a:p>
            <a:r>
              <a:rPr kumimoji="1" lang="zh-CN" altLang="en-US" sz="3200" kern="1200" dirty="0">
                <a:solidFill>
                  <a:srgbClr val="CC00CC"/>
                </a:solidFill>
                <a:latin typeface="楷体_GB2312" pitchFamily="49" charset="-122"/>
                <a:ea typeface="楷体_GB2312" pitchFamily="49" charset="-122"/>
                <a:cs typeface="+mn-cs"/>
              </a:rPr>
              <a:t>第四节 农业气象学发展简史</a:t>
            </a:r>
          </a:p>
        </p:txBody>
      </p:sp>
      <p:pic>
        <p:nvPicPr>
          <p:cNvPr id="6146" name="Picture 2" descr="C:\Documents and Settings\Administrator\桌面\u=304103711,584734343&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64625" y="4725144"/>
            <a:ext cx="998883" cy="921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6214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9"/>
          <p:cNvSpPr>
            <a:spLocks noChangeArrowheads="1"/>
          </p:cNvSpPr>
          <p:nvPr/>
        </p:nvSpPr>
        <p:spPr bwMode="auto">
          <a:xfrm>
            <a:off x="1584325" y="1989138"/>
            <a:ext cx="61563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0"/>
              </a:spcBef>
              <a:spcAft>
                <a:spcPct val="0"/>
              </a:spcAft>
            </a:pPr>
            <a:r>
              <a:rPr lang="en-US" altLang="zh-CN" sz="2000" smtClean="0">
                <a:solidFill>
                  <a:srgbClr val="000000"/>
                </a:solidFill>
              </a:rPr>
              <a:t>welcome to use these PowerPoint templates, New Content design, 10 years experience</a:t>
            </a:r>
          </a:p>
        </p:txBody>
      </p:sp>
      <p:grpSp>
        <p:nvGrpSpPr>
          <p:cNvPr id="147459" name="Group 15"/>
          <p:cNvGrpSpPr>
            <a:grpSpLocks/>
          </p:cNvGrpSpPr>
          <p:nvPr/>
        </p:nvGrpSpPr>
        <p:grpSpPr bwMode="auto">
          <a:xfrm>
            <a:off x="938213" y="1016000"/>
            <a:ext cx="7089775" cy="4357688"/>
            <a:chOff x="1020" y="640"/>
            <a:chExt cx="3845" cy="2745"/>
          </a:xfrm>
        </p:grpSpPr>
        <p:sp>
          <p:nvSpPr>
            <p:cNvPr id="147462" name="AutoShape 7"/>
            <p:cNvSpPr>
              <a:spLocks noChangeArrowheads="1"/>
            </p:cNvSpPr>
            <p:nvPr/>
          </p:nvSpPr>
          <p:spPr bwMode="auto">
            <a:xfrm>
              <a:off x="1116" y="1003"/>
              <a:ext cx="3749" cy="2382"/>
            </a:xfrm>
            <a:prstGeom prst="roundRect">
              <a:avLst>
                <a:gd name="adj" fmla="val 5542"/>
              </a:avLst>
            </a:prstGeom>
            <a:solidFill>
              <a:schemeClr val="bg1"/>
            </a:solidFill>
            <a:ln w="38100">
              <a:solidFill>
                <a:srgbClr val="45836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3" name="Oval 4"/>
            <p:cNvSpPr>
              <a:spLocks noChangeArrowheads="1"/>
            </p:cNvSpPr>
            <p:nvPr/>
          </p:nvSpPr>
          <p:spPr bwMode="auto">
            <a:xfrm>
              <a:off x="1043" y="799"/>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4" name="Oval 10"/>
            <p:cNvSpPr>
              <a:spLocks noChangeArrowheads="1"/>
            </p:cNvSpPr>
            <p:nvPr/>
          </p:nvSpPr>
          <p:spPr bwMode="auto">
            <a:xfrm>
              <a:off x="2472" y="754"/>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47465" name="Picture 13" descr="未标题-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865965">
              <a:off x="958" y="702"/>
              <a:ext cx="54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9" name="Rectangle 16"/>
          <p:cNvSpPr>
            <a:spLocks noChangeArrowheads="1"/>
          </p:cNvSpPr>
          <p:nvPr/>
        </p:nvSpPr>
        <p:spPr bwMode="auto">
          <a:xfrm>
            <a:off x="1325563" y="1781175"/>
            <a:ext cx="6702425" cy="345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fontAlgn="base" hangingPunct="0">
              <a:lnSpc>
                <a:spcPct val="150000"/>
              </a:lnSpc>
              <a:spcBef>
                <a:spcPct val="0"/>
              </a:spcBef>
              <a:spcAft>
                <a:spcPct val="0"/>
              </a:spcAft>
              <a:buClr>
                <a:srgbClr val="330066"/>
              </a:buClr>
              <a:defRPr/>
            </a:pPr>
            <a:r>
              <a:rPr lang="en-US" altLang="zh-CN" sz="2000" b="1" kern="0" dirty="0" smtClean="0">
                <a:solidFill>
                  <a:srgbClr val="000000"/>
                </a:solidFill>
                <a:latin typeface="Times New Roman" pitchFamily="18" charset="0"/>
                <a:ea typeface="华文楷体"/>
              </a:rPr>
              <a:t>P20     </a:t>
            </a:r>
            <a:r>
              <a:rPr lang="zh-CN" altLang="en-US" sz="2000" b="1" kern="0" dirty="0" smtClean="0">
                <a:solidFill>
                  <a:srgbClr val="000000"/>
                </a:solidFill>
                <a:latin typeface="Times New Roman" pitchFamily="18" charset="0"/>
                <a:ea typeface="华文楷体"/>
              </a:rPr>
              <a:t>二、三（</a:t>
            </a:r>
            <a:r>
              <a:rPr lang="en-US" altLang="zh-CN" sz="2000" b="1" kern="0" dirty="0" smtClean="0">
                <a:solidFill>
                  <a:srgbClr val="000000"/>
                </a:solidFill>
                <a:latin typeface="Times New Roman" pitchFamily="18" charset="0"/>
                <a:ea typeface="华文楷体"/>
              </a:rPr>
              <a:t>2</a:t>
            </a:r>
            <a:r>
              <a:rPr lang="zh-CN" altLang="en-US" sz="2000" b="1" kern="0" dirty="0" smtClean="0">
                <a:solidFill>
                  <a:srgbClr val="000000"/>
                </a:solidFill>
                <a:latin typeface="Times New Roman" pitchFamily="18" charset="0"/>
                <a:ea typeface="华文楷体"/>
              </a:rPr>
              <a:t>、</a:t>
            </a:r>
            <a:r>
              <a:rPr lang="en-US" altLang="zh-CN" sz="2000" b="1" kern="0" dirty="0" smtClean="0">
                <a:solidFill>
                  <a:srgbClr val="000000"/>
                </a:solidFill>
                <a:latin typeface="Times New Roman" pitchFamily="18" charset="0"/>
                <a:ea typeface="华文楷体"/>
              </a:rPr>
              <a:t>4</a:t>
            </a:r>
            <a:r>
              <a:rPr lang="zh-CN" altLang="en-US" sz="2000" b="1" kern="0" dirty="0" smtClean="0">
                <a:solidFill>
                  <a:srgbClr val="000000"/>
                </a:solidFill>
                <a:latin typeface="Times New Roman" pitchFamily="18" charset="0"/>
                <a:ea typeface="华文楷体"/>
              </a:rPr>
              <a:t>）</a:t>
            </a:r>
            <a:endParaRPr lang="zh-CN" altLang="en-US" sz="2000" b="1" kern="0" dirty="0">
              <a:solidFill>
                <a:srgbClr val="000000"/>
              </a:solidFill>
              <a:latin typeface="Times New Roman" pitchFamily="18" charset="0"/>
              <a:ea typeface="华文楷体"/>
            </a:endParaRPr>
          </a:p>
        </p:txBody>
      </p:sp>
      <p:sp>
        <p:nvSpPr>
          <p:cNvPr id="147461" name="标题 1"/>
          <p:cNvSpPr>
            <a:spLocks noGrp="1"/>
          </p:cNvSpPr>
          <p:nvPr>
            <p:ph type="title"/>
          </p:nvPr>
        </p:nvSpPr>
        <p:spPr>
          <a:xfrm>
            <a:off x="547688" y="568325"/>
            <a:ext cx="8229600" cy="706438"/>
          </a:xfrm>
        </p:spPr>
        <p:txBody>
          <a:bodyPr/>
          <a:lstStyle/>
          <a:p>
            <a:r>
              <a:rPr lang="zh-CN" altLang="en-US" dirty="0" smtClean="0">
                <a:solidFill>
                  <a:srgbClr val="CC00FF"/>
                </a:solidFill>
              </a:rPr>
              <a:t>作业</a:t>
            </a:r>
          </a:p>
        </p:txBody>
      </p:sp>
      <p:pic>
        <p:nvPicPr>
          <p:cNvPr id="10" name="Picture 2" descr="C:\Documents and Settings\Administrator\桌面\u=374842447,1140688398&amp;fm=52&amp;g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0631" y="4191025"/>
            <a:ext cx="1663426" cy="1194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03015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Documents and Settings\Administrator\桌面\2649747_164945078388_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4208" y="3933056"/>
            <a:ext cx="1498635" cy="1238130"/>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C:\Users\ysj\Desktop\IMG_690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714500"/>
            <a:ext cx="13716000" cy="1028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123269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3938" name="Picture 4" descr="42006461356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404813"/>
            <a:ext cx="7993062" cy="599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6"/>
          <p:cNvSpPr txBox="1">
            <a:spLocks noChangeArrowheads="1"/>
          </p:cNvSpPr>
          <p:nvPr/>
        </p:nvSpPr>
        <p:spPr bwMode="auto">
          <a:xfrm>
            <a:off x="611188" y="404663"/>
            <a:ext cx="7993062" cy="1323439"/>
          </a:xfrm>
          <a:prstGeom prst="rect">
            <a:avLst/>
          </a:prstGeom>
          <a:noFill/>
          <a:ln>
            <a:noFill/>
          </a:ln>
          <a:effectLst>
            <a:glow rad="228600">
              <a:schemeClr val="accent2">
                <a:satMod val="175000"/>
                <a:alpha val="40000"/>
              </a:schemeClr>
            </a:glow>
            <a:outerShdw blurRad="152400" dist="317500" dir="5400000" sx="90000" sy="-19000" rotWithShape="0">
              <a:prstClr val="black">
                <a:alpha val="15000"/>
              </a:prstClr>
            </a:outerShdw>
            <a:softEdge rad="635000"/>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lgn="ctr" fontAlgn="base">
              <a:spcBef>
                <a:spcPct val="50000"/>
              </a:spcBef>
              <a:spcAft>
                <a:spcPct val="0"/>
              </a:spcAft>
              <a:defRPr/>
            </a:pPr>
            <a:r>
              <a:rPr lang="zh-CN" altLang="en-US" sz="8000" b="1" dirty="0">
                <a:solidFill>
                  <a:srgbClr val="FFFF00"/>
                </a:solidFill>
                <a:effectLst>
                  <a:outerShdw blurRad="38100" dist="38100" dir="2700000" algn="tl">
                    <a:srgbClr val="000000">
                      <a:alpha val="43137"/>
                    </a:srgbClr>
                  </a:outerShdw>
                </a:effectLst>
                <a:latin typeface="华文彩云" pitchFamily="2" charset="-122"/>
                <a:ea typeface="华文彩云" pitchFamily="2" charset="-122"/>
              </a:rPr>
              <a:t>谢谢！</a:t>
            </a:r>
          </a:p>
        </p:txBody>
      </p:sp>
    </p:spTree>
    <p:extLst>
      <p:ext uri="{BB962C8B-B14F-4D97-AF65-F5344CB8AC3E}">
        <p14:creationId xmlns:p14="http://schemas.microsoft.com/office/powerpoint/2010/main" val="42031880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Documents and Settings\Administrator\桌面\2649747_164945078388_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4208" y="3933056"/>
            <a:ext cx="1498635" cy="1238130"/>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descr="C:\Users\ysj\Desktop\农业气象学原理\IMG_69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714500"/>
            <a:ext cx="13716000" cy="1028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4437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Documents and Settings\Administrator\桌面\2649747_164945078388_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4208" y="3933056"/>
            <a:ext cx="1498635" cy="1238130"/>
          </a:xfrm>
          <a:prstGeom prst="rect">
            <a:avLst/>
          </a:prstGeom>
          <a:noFill/>
          <a:extLst>
            <a:ext uri="{909E8E84-426E-40DD-AFC4-6F175D3DCCD1}">
              <a14:hiddenFill xmlns:a14="http://schemas.microsoft.com/office/drawing/2010/main">
                <a:solidFill>
                  <a:srgbClr val="FFFFFF"/>
                </a:solidFill>
              </a14:hiddenFill>
            </a:ext>
          </a:extLst>
        </p:spPr>
      </p:pic>
      <p:pic>
        <p:nvPicPr>
          <p:cNvPr id="16386" name="Picture 2" descr="C:\Users\ysj\Desktop\农业气象学原理\IMG_69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714500"/>
            <a:ext cx="13716000" cy="1028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15247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Documents and Settings\Administrator\桌面\2649747_164945078388_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4208" y="3933056"/>
            <a:ext cx="1498635" cy="1238130"/>
          </a:xfrm>
          <a:prstGeom prst="rect">
            <a:avLst/>
          </a:prstGeom>
          <a:noFill/>
          <a:extLst>
            <a:ext uri="{909E8E84-426E-40DD-AFC4-6F175D3DCCD1}">
              <a14:hiddenFill xmlns:a14="http://schemas.microsoft.com/office/drawing/2010/main">
                <a:solidFill>
                  <a:srgbClr val="FFFFFF"/>
                </a:solidFill>
              </a14:hiddenFill>
            </a:ext>
          </a:extLst>
        </p:spPr>
      </p:pic>
      <p:pic>
        <p:nvPicPr>
          <p:cNvPr id="20482" name="Picture 2" descr="C:\Users\ysj\Desktop\农业气象学原理\IMG_515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714500"/>
            <a:ext cx="13716000" cy="1028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2518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Documents and Settings\Administrator\桌面\2649747_164945078388_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4208" y="3933056"/>
            <a:ext cx="1498635" cy="1238130"/>
          </a:xfrm>
          <a:prstGeom prst="rect">
            <a:avLst/>
          </a:prstGeom>
          <a:noFill/>
          <a:extLst>
            <a:ext uri="{909E8E84-426E-40DD-AFC4-6F175D3DCCD1}">
              <a14:hiddenFill xmlns:a14="http://schemas.microsoft.com/office/drawing/2010/main">
                <a:solidFill>
                  <a:srgbClr val="FFFFFF"/>
                </a:solidFill>
              </a14:hiddenFill>
            </a:ext>
          </a:extLst>
        </p:spPr>
      </p:pic>
      <p:pic>
        <p:nvPicPr>
          <p:cNvPr id="21506" name="Picture 2" descr="C:\Users\ysj\Desktop\农业气象学原理\IMG_515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714500"/>
            <a:ext cx="13716000" cy="1028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2518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7436</TotalTime>
  <Words>4039</Words>
  <Application>Microsoft Office PowerPoint</Application>
  <PresentationFormat>全屏显示(4:3)</PresentationFormat>
  <Paragraphs>319</Paragraphs>
  <Slides>50</Slides>
  <Notes>33</Notes>
  <HiddenSlides>0</HiddenSlides>
  <MMClips>0</MMClips>
  <ScaleCrop>false</ScaleCrop>
  <HeadingPairs>
    <vt:vector size="4" baseType="variant">
      <vt:variant>
        <vt:lpstr>主题</vt:lpstr>
      </vt:variant>
      <vt:variant>
        <vt:i4>9</vt:i4>
      </vt:variant>
      <vt:variant>
        <vt:lpstr>幻灯片标题</vt:lpstr>
      </vt:variant>
      <vt:variant>
        <vt:i4>50</vt:i4>
      </vt:variant>
    </vt:vector>
  </HeadingPairs>
  <TitlesOfParts>
    <vt:vector size="59" baseType="lpstr">
      <vt:lpstr>Office 主题</vt:lpstr>
      <vt:lpstr>默认设计模板</vt:lpstr>
      <vt:lpstr>1_默认设计模板</vt:lpstr>
      <vt:lpstr>2_默认设计模板</vt:lpstr>
      <vt:lpstr>3_默认设计模板</vt:lpstr>
      <vt:lpstr>4_默认设计模板</vt:lpstr>
      <vt:lpstr>5_默认设计模板</vt:lpstr>
      <vt:lpstr>7_默认设计模板</vt:lpstr>
      <vt:lpstr>10_默认设计模板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课程性质及考核方式 </vt:lpstr>
      <vt:lpstr>教材和参考书 </vt:lpstr>
      <vt:lpstr>教材和参考书 </vt:lpstr>
      <vt:lpstr>课程主要内容</vt:lpstr>
      <vt:lpstr>PowerPoint 演示文稿</vt:lpstr>
      <vt:lpstr>PowerPoint 演示文稿</vt:lpstr>
      <vt:lpstr>第一章  绪论</vt:lpstr>
      <vt:lpstr>第一章  绪论</vt:lpstr>
      <vt:lpstr>第一章  绪论</vt:lpstr>
      <vt:lpstr>第一章  绪论</vt:lpstr>
      <vt:lpstr>第一章  绪论</vt:lpstr>
      <vt:lpstr>第一章  绪论</vt:lpstr>
      <vt:lpstr>第一章  绪论</vt:lpstr>
      <vt:lpstr>第一章  绪论</vt:lpstr>
      <vt:lpstr>第一章  绪论</vt:lpstr>
      <vt:lpstr>第一章  绪论</vt:lpstr>
      <vt:lpstr>第一章  绪论</vt:lpstr>
      <vt:lpstr>第一章  绪论</vt:lpstr>
      <vt:lpstr> 第二节  农业气象学定义与研究内容</vt:lpstr>
      <vt:lpstr> 第二节  农业气象学定义与研究内容</vt:lpstr>
      <vt:lpstr>第三节   农业气象学研究方法</vt:lpstr>
      <vt:lpstr>第三节   农业气象学研究方法</vt:lpstr>
      <vt:lpstr>第三节   农业气象学研究方法</vt:lpstr>
      <vt:lpstr>第三节   农业气象学研究方法</vt:lpstr>
      <vt:lpstr>第三节  农业气象学研究方法</vt:lpstr>
      <vt:lpstr>第三节  农业气象学研究方法</vt:lpstr>
      <vt:lpstr>第三节  农业气象学研究方法</vt:lpstr>
      <vt:lpstr>第三节  农业气象学研究方法</vt:lpstr>
      <vt:lpstr>第三节  农业气象学研究方法</vt:lpstr>
      <vt:lpstr>第三节  农业气象学研究方法</vt:lpstr>
      <vt:lpstr>第三节  农业气象学研究方法</vt:lpstr>
      <vt:lpstr>第三节  农业气象学研究方法</vt:lpstr>
      <vt:lpstr>第三节  农业气象学研究方法</vt:lpstr>
      <vt:lpstr>第三节  农业气象学研究方法</vt:lpstr>
      <vt:lpstr>第四节 农业气象学发展简史</vt:lpstr>
      <vt:lpstr>第四节 农业气象学发展简史</vt:lpstr>
      <vt:lpstr>第四节 农业气象学发展简史</vt:lpstr>
      <vt:lpstr>第四节 农业气象学发展简史</vt:lpstr>
      <vt:lpstr>第四节 农业气象学发展简史</vt:lpstr>
      <vt:lpstr>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ysj</cp:lastModifiedBy>
  <cp:revision>110</cp:revision>
  <dcterms:modified xsi:type="dcterms:W3CDTF">2019-09-10T13:51:23Z</dcterms:modified>
</cp:coreProperties>
</file>